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0" r:id="rId5"/>
    <p:sldId id="261" r:id="rId6"/>
    <p:sldId id="298" r:id="rId7"/>
    <p:sldId id="272" r:id="rId8"/>
    <p:sldId id="294" r:id="rId9"/>
    <p:sldId id="295" r:id="rId10"/>
    <p:sldId id="296" r:id="rId11"/>
    <p:sldId id="282" r:id="rId12"/>
    <p:sldId id="291" r:id="rId13"/>
    <p:sldId id="292" r:id="rId14"/>
    <p:sldId id="297" r:id="rId15"/>
    <p:sldId id="27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0201" autoAdjust="0"/>
  </p:normalViewPr>
  <p:slideViewPr>
    <p:cSldViewPr snapToGrid="0">
      <p:cViewPr varScale="1">
        <p:scale>
          <a:sx n="65" d="100"/>
          <a:sy n="65" d="100"/>
        </p:scale>
        <p:origin x="712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07T12:22:24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6703 7550 0,'0'-29'31,"29"29"94,0 0-125,1 0 16,-1 0-1,0 29 1,1-29-16,-1 0 16,-29 29-16,29-29 15,0 0 1,30 0-1,-1 0 1,30 0-16,-29 0 16,29 0-16,-59 0 15,29 0-15,-58 30 16,30-30-16,-30 29 16,29-29-16,-29 29 15,29-29 16,0 0-15,30 0-16,-30 0 16,1 0-16,-1 30 15,0-30 1,0 0-16,1 29 16,-1-29-1,0 0 1,0 0-16,30 0 15,58 0-15,-29 0 16,0 0-16,29 0 16,-59 0-16,1 0 15,-30 0-15,0 0 16,1 0 31,28 0-32,1 0-15,29 0 16,-30 0-16,1 0 16,-30 0-16,0 0 62,1 0 63,-1 0-109,0 0-16,0 0 15,1 0-15,-1-29 16,0 29 0,0 0 46,-29-30 16,59 30-62,-59-29 0</inkml:trace>
  <inkml:trace contextRef="#ctx0" brushRef="#br0" timeOffset="2764.73">15894 7609 0,'0'-30'94,"29"30"-79,1 0-15,-1-29 16,0 29-1,0 0 1,1 0 0,28 0-1,1 0-15,-1 0 16,-28 0-16,28 0 16,-29 0-1,1 0-15,-1 0 16,0 0-1,0 29-15,1-29 0,-1 30 16,30-30 0,-1 0-16,-29 29 15,1-29-15,-1 29 0,0-29 16,0 30-16,1-30 16,-1 0-1,0 0-15,1 29 16,-1-29-16,29 0 15,-28 0 1,28 0-16,-29 0 16,1 0-16,-1 0 15,0 0-15,0 0 32,30 0-17,29 0-15,-30 0 16,30 0-16,29 0 15,-29 0-15,-29 0 16,-1 0-16,-29 0 16,1 0-1,-1 0 1,0 0-16,1 0 16,-1 0-16,29 0 15,-28 0-15,-1 0 16,0 0-16,0 0 15,1 0-15,-1 0 16,0 0 31,30 0-31,-1 0-16,1 0 15,-30 0-15,0 0 16,1 0-16,28 0 78,-28 0-78,28 0 16,-29 0-16,1 0 15,-1 0-15,0 0 63,0 0-48,1 0-15,-1 0 16,0 0-16,0 0 16,1 0 46,58 0-62,-30 0 16,59 0-16,0 0 15,-29 0-15,0 0 16,-30 0 0,-28 0-1,-1 0 32,0 0-47,1 0 16,-1 0-1,0 0-15,0 0 16,1 0 0,-1 0 77</inkml:trace>
  <inkml:trace contextRef="#ctx0" brushRef="#br0" timeOffset="9219.73">7201 7579 0,'29'0'31,"0"-29"-31,30 0 16,-1 0-16,1-1 15,-30 30-15,29-29 16,-28 29-1,-1 0 1,0-29-16,59 29 16,0 0-16,-30 0 15,60 0-15,86-59 16,-28 59-16,58-29 16,-87 29-16,58-29 15,58 29-15,-146 0 16,-58 0-16,-30 0 15,29 0-15,-28 0 16,28 0 0,-29 29-16,30-29 15,0 0-15,28 0 16,1 0-16,-29 0 16,29 29-16,-30-29 15,-29 0-15,59 30 16,-29-30-16,29 58 15,-30-58-15,59 29 16,-29-29-16,29 30 16,29-30-16,-58 0 15,59 29-15,-30-29 16,-30 29-16,31-29 16,-60 0-16,1 29 15,-1-29-15,-29 30 16,30-30-1,0 0-15,-1 29 16,30-29-16,0 0 16,29 0-16,0 0 15,-29 0-15,29 0 16,-29 0-16,-59 0 16,0 0-16,0 0 15,1 29-15,28-29 16,1 0-16,29 30 15,-1-30-15,60 0 16,-30 0-16,58 0 16,-116 0-16,87 0 15,-58 0-15,-29 0 16,-30 0 0,0 0-1,1 0-15,28 0 16,30 0-16,58 0 15,30 0-15,-1 0 16,30 0-16,-29 0 16,-59-59-1,0 59-15,-88 0 16,1 0 0,-1 0-1,30 0-15,28 0 16,1 0-16,59 0 0,-30 0 15,58 0 1,59 0-16,-117 0 16,1 0-16,-89 0 15,0 0-15,0 0 16,1 0 15,-1 0-31,29 0 16,1 0-16,29 0 15,-30 0-15,1 0 16,-1 0-16,-28 0 16,-1 0-1,30 0 17,-1 0-17,1 0-15,28 0 16,-28 0-16,-1 0 15,1 0-15,-30 0 16,1 0-16,-1 0 31,0 0-15,30 0-16,-1 0 16,89 0-16,-60-29 15,1 29-15,59-30 16,-30 30-16,-59 0 15,-29 0-15,1 0 32,-1 0-17,30 0 1,-30 0-16,88 0 16,-59 0-16,30-29 15,0 29-15,-29-29 16,28 29-16,-57 0 15,-1 0 1,0 0 0,0 0-1,1 0-15,-1 0 16,0 0 0,1 0-1,-1 0-15,0 0 47,30 0-31,-1 0-16,30 0 15,-29 0-15,28 0 16,1 0 0,-59 0-16,1 0 15,-1 0-15,0 0 63,1 0-16,-1 0 15,0 0-31,0 0-15,1 0 0,-1 0 15,0 0-16,0 0-15,1 29 16,-1-29 0,0 0-16</inkml:trace>
  <inkml:trace contextRef="#ctx0" brushRef="#br0" timeOffset="23400.19">13933 4565 0,'0'30'172,"29"-30"-141,-29 29-15,29-29-1,1 0 1,-1 0-16,29 0 15,1 0-15,29 29 16,-30-29-16,30 0 16,29 0-16,-29 0 15,-29 0-15,28 0 16,1 0-16,0 0 16,29 0-16,-29 0 15,-29 0-15,-1 0 16,-29 0-16,-29 29 15,59-29-15,-1 0 16,30 0-16,-29 0 16,29 0-16,29 0 15,-59 0-15,-29 0 16,59 30-16,-29-1 16,-1-29-1,-28 0 1,-1 29-16,0-29 15,0 0-15,1 0 16,28 0-16,-28 0 16,-1 0-16,59 0 15,-59 0-15,29 0 16,-28 0 0,-1 0-16,0 0 15,30 0-15,-30 30 16,59-30-1,-30 0-15,60 0 16,-31 0-16,-28 0 16,-1 0-16,1 0 15,-30 0 1,0 0 0,1 0-16,-1 0 15,0 0-15,30 0 16,-1 0-16,1 0 15,-1 0-15,-28 0 16,28 0-16,-28 0 16,28 29-16,1-29 15,-1 0 1,30 0 0,-59 0-16,1 29 15,28-29-15,-29 0 0,1 0 16,-1 0 15,0 0-31,0 0 0,1 0 16,-1 0-16,0 0 15,1 0 1,-1 0 0,0 0-16,0 0 15,1 0-15,-1 0 31,29 0-31,-28 0 16,-1 0 0,30 0-16,-1 0 15,1 0 1,-30 0-16,0 0 16,0 0-16,1 0 15,-1 0 1,0 0 15,30 0-31,-1-29 16,1 29-16,-1 0 15,30 0-15,-59 0 16,1 0-16,-1 0 16,0 0-16,30 0 15,-30 0 1,0 0-16,1 0 15,28 0-15,-29 0 79,1 0-79,-1 0 15,30 0-15,28 0 16,-28 0-16,-1 0 15,30 0-15,-29 0 16,-1 0-16,1 29 16,-30-29-16,0 0 15,1 0-15,28 0 16,1 0-16,58 0 16,-88 0-16,30 0 15,58 0-15,-88 0 16,0 0-1,1 0-15,-1 0 32,0 0-17,0 0-15,1 0 16,-1 0 0,0 0-16,0 0 15,1 0-15,-1 0 16,0 0-1,1 0-15,28 0 16,-29 0-16,1 0 16,-1 0 15,0 0-15,0 0-1,1 0-15,-1 0 16,0 0-16,1 0 31,28 0-31,-58-29 0,29 29 16,1 0-1,-1 0 1,0 0 15,0 0-31,1 0 16,-1 0-16,0 0 15,1 0 1,-1 0 0,0 0-1,0 0 1,30 0-16,-30 0 16,0 0-16,1 0 15,-1 0 1,0 0-1,1 0-15,-1 0 16,0 0 0,30 0-1,-30 0-15,29 0 16,-28 0-16,28 0 16,-29 0-1,1 0-15,-1 0 16,0 0-16,1 0 15,-1 0 1,0 0 47</inkml:trace>
  <inkml:trace contextRef="#ctx0" brushRef="#br0" timeOffset="-161794.89">5152 12174 0,'29'0'110,"0"0"-95,0 0 1,1 0-16,28 0 16,1 29-16,-1-29 15,30 29-15,-29-29 0,28 0 16,1 59-16,0-59 15,58 0-15,-87 0 16,58 29 0,0-29-16,0 0 15,30 0-15,-30 0 16,29 0-16,-29 0 16,-29 0-16,-30 29 15,60-29-15,-89 0 0,29 0 16,59 30-1,-58-30-15,-30 0 16,30 0-16,58 0 16,-59 0-16,59 0 15,-58 0-15,-30 0 16,1 0-16,-1 0 16,29 0-1,1 0-15,-30 0 16,30 0-16,29 0 15,-1 0-15,1 0 16,59 0-16,-60 0 16,-28 0-16,-1 0 15,1 0-15,0 0 16,-1 0-16,1 0 16,-1 0-16,1 0 15,-30 0 1,29 0-16,-28 0 15,-1 0 1,0-30-16,30 30 16,-30 0-1,30 0-15,-1 0 16,1 0-16,-1 0 16,1 0-16,-1 0 15,30 0-15,-29 0 16,29 0-16,-30 0 15,1 0-15,-1 0 16,30 0-16,-29 0 16,-1 0-16,30 0 15,29 0-15,0 0 16,0 0-16,59 0 16,-118 0-16,89 0 15,-60 0-15,1 0 16,-58 0-16,-1 0 15,0 0 17,30 0-17,-1 0-15,-29 0 16,1 0-16,-1 0 16,0 0-1</inkml:trace>
  <inkml:trace contextRef="#ctx0" brushRef="#br0" timeOffset="-154496.86">14050 16241 0,'29'0'79,"0"0"-79,1 0 15,28 0-15,30 30 16,0-30-16,-30 0 15,1 0-15,-30 0 16,1 0-16,-1 0 16,29 0-16,-28 0 15,-1 0 1,0 0 46,0 0-46,30 0-16,0 0 16,-1 0-16,1 0 15,-30 0-15,0 0 16,0 0-16,1 0 16,-1 0-16,0 0 31,1 0-16,28 0-15,-29 0 16,59-30-16,-59 30 16,1 0-1,-1 0 17,0 0-17,1 0-15,-1 0 16,0 0-16,0 0 15,1 0-15,-1 0 16,0 0 0,0 0-1,1-29 17,-1 29-17,0 0-15,0 0 16,1 0-16,-1 0 15,-29-29 17,29 29-17</inkml:trace>
  <inkml:trace contextRef="#ctx0" brushRef="#br0" timeOffset="-151235.91">4800 12379 0,'30'0'31,"-60"0"16,1 0-32,0 0 1,-1 0-16,1 0 16,0 0 15,0 0-15,29 29-1,0 0-15,0 0 16,-30-29-16,30 30 15,0-1-15,0 29 16,0 1-16,0-30 16,0 30-1,59 29-15,-30-30 0,-29 1 16,0-30-16,0 0 16,29-29-1,-29 29-15,0 1 31,0-1-15,0 0-16,0 30 16,0-1-1,-29-29 1,29 1-16,-29-30 0,0 29 16,-1-29-1,1 0 1,0 0-1,0 0 1,-1 0 15,1 0-31,0 0 16,29 29 62,0 1-62,0 28 15,0-29-15,0 1-16,0 28 15,0 1-15,0-1 16,0 1-16,0-1 15,0-29-15,-30 88 16,30-58-16,-29-30 16,29 1-1,0-1-15,0 0 16,0 0 0,0 1-16,0-1 15,0 29 1,0-28-16,0-1 15,0 0-15,0 0 16,0 1 15,0-1-15,0 0-16,0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07T12:31:54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5444 11823 0,'-29'0'16,"29"-30"0,-29 30-1,-1 0 1,1 0 46,29 30-46,0-1-16,-29 29 16,29 1-16,-29-1 15,29-28-15,0 28 16,0 1-1,0-30-15,0 30 16,0-30-16,0 0 16,0 0-16,0 30 15,0-1-15,0 1 16,0-1-16,0-28 16,0 28-16,0-29 15,0 59 1,29-29-1,-29-30 1,29 0-16,-29 1 16,0-1-1,29-29-15,1 29 16,-1 0-16,30 1 16,-30-1-16,29-29 15,1 29 1,-30-29 15,0 0 0,1 0-31,28 0 16,89-29 0,-89 0-16,30-1 15,-30 1-15,-28 0 0,-1 0 16,0-30-1,-29 30 1,0 0 0,0-1-16,30-28 31,-30-1-31,0 30 16,0-30-1,29 30-15,-29 0 16,0 0-16,0-30 15,29 59 1,-29-29-16,0 0 16,0-1-1,0 1 1,0 0-16,0 0 16,0-1-16,0-28 15,0 28 1,0 1-16,0 0 15,0 0 1,0-1 15,-29 1-15,29 0 0,-29 0-1,29-1 1,0 1-16,-30 29 15,30-29 1,-29 29-16,29-29 16,-29 29-16,29-30 15,-30 30-15,30-29 16,-29 29-16,0 0 31,29-29-15,-29 0-1,-30 29-15,30 0 16,-30 0-16,30 0 16,0 0-1,-1 0-15,1 0 63,0 0-48,0 0-15,-1 0 16,1 0 15,0 0-31,0 0 32,-1 0 30,1 29-46,0 0-16,29 0 15,0 1-15,-29-1 16,-1-29 0,-28 58 15,-30 59-16,59-58-15,-1-59 16,1 29 0,29 0-16</inkml:trace>
  <inkml:trace contextRef="#ctx0" brushRef="#br0" timeOffset="975.79">5708 12027 0,'29'0'63,"-29"30"-63,0-1 0,0 29 15,0-28 1,0 87-1,0-29 1,0-1 0,-29-28-16,29-1 15,0 1-15,-30-30 16,30 0-16,0 1 31,0-1-15,0 30-1,0-30 1,0 0-16,0 0 16,0 1-1</inkml:trace>
  <inkml:trace contextRef="#ctx0" brushRef="#br0" timeOffset="9043.21">4215 5999 0,'0'-29'47,"29"0"-32,0 0 1,1 29-1,-1 0-15,29 0 16,-28 0-16,28 0 16,-58 29-16,59 0 15,-30-29-15,0 29 16,1-29-16,-1 30 16,-29-1-1,29-29-15,-29 29 16,0 30-16,0-30 15,0 0-15,29 0 16,-29 1 0,0-1-1,0 0 1,0 0-16,0 1 16,0-1-16,0 0 15,-29-29-15,0 0 16,0 30-16,-1-30 15,30 29-15,-29-29 16,-29 29-16,28-29 16,30 29-1,-29-29 1,0 0 0,-1 0-1,1 0-15,0 0 16,0 0 15,-1 0-15,-87 30 15,59-1-31,-1-29 16,1 29-16,28 0 15,1-29 1,58 0 93,30 0-93,-30 0-16,0 0 15,1 0-15,-1 0 16,30 0 0,-30 0-16,0 0 15,0 0-15,30 0 16,-30 0-16,0 0 16,30 0-1,0 0-15,-1 0 16,1 0-1,-1 0-15,1 0 0,-1 30 16,-28-30 0</inkml:trace>
  <inkml:trace contextRef="#ctx0" brushRef="#br0" timeOffset="11186.6">4215 5590 0,'-29'0'16,"-1"0"0,-28 0-1,-1 87-15,1-28 16,-1-1-16,-58 30 16,29-29-16,0 58 15,59-88-15,0 0 16,0-29-1,29 30 1,-30 28 0,30-29-1,0 59-15,-29-29 16,29-1-16,0 1 16,0 29-16,0-30 15,0-29-15,0 30 16,0-30-16,29-29 31,-29 29-31,0 1 16,30-1-1,-1 0-15,-29 0 16,29 30-16,30-30 16,-30 1-1,0-1 1,-29 0-16,30 0 15,-1-29-15,-29 30 16,29-30-16,0 29 16,1-29-1,28 0 1,1 0-16,-1 0 16,1 0-16,-30 0 15,0 0-15,30 0 16,-1 58-16,1-58 15,-30 0 1,0 0-16,1 0 16,-1 0-1,0 0 1,1-29 0,-1 0-1,0 0-15,59-1 16,-30 1-16,1 0 15,0 0-15,-30 29 16,0-30-16,0 30 16,-29-29-16,30 29 15,-30-29 1,0-1-16,0 1 16,29-29-16,0 28 15,0 1-15,1 0 16,-1-30-16,-29 1 15,29 29-15,-29-30 16,30 30-16,-30 0 16,0-1-16,0 1 15,29 29 1,-29-29-16,0-1 16,0 1-1,0 0 1,0 0-16,0-1 31,0 1-31,0 0 16,-29-30-16,29 30 15,0 0-15,-30 29 16,1-29-16,29-1 16,0 1-16,-29 29 15,-1-29-15,30 0 16,0-1-1,-29 30-15,29-29 16,0 0 0,0-1-1,-29 30-15,29-29 16,-29 29-16,29-29 16,-30 29-16,1-29 15,0 29 1,0-30-1,29 1-15,0 0 16,-30 0 0,1 29-16,29-30 15,-29 30-15,-1 0 78,1 0-46,29-29-32,-29 29 31,0 0 0,-1 0-31,1 0 16,-29 0-16,28 0 15,1 0 1,0 0 0,-1 0-1,1 0 1,-29 0-16,28 29 16,1-29 15,0 0 16,29 30-47,-29-30 15,29 29-15,-30-29 16</inkml:trace>
  <inkml:trace contextRef="#ctx0" brushRef="#br0" timeOffset="15033.03">5415 10008 0,'0'-29'15,"-29"29"17,-1 0-32,-28 0 15,29 0-15,-30 0 16,30 0-16,-30 0 16,-58 0-16,29 0 15,-29 0-15,0 0 16,0 29-16,-29 59 15,-1-59-15,30 1 16,0-1-16,88 0 16,29 0-16,0 1 15,0-1 1,0 29-16,0 1 16,0-30-1,0 30-15,0-30 16,0 0-16,0 1 15,29-1 1,-29 0-16,29 30 16,1 28-16,-30-28 15,0-1-15,0 1 16,29-30-16,-29 0 16,0 1-1,0-1 1,-29 0-16,-30 30 15,59-30-15,-88 30 16,-29 28 0,-29 1-16,58-29 15,-29-1-15,29-29 16,59-29-16,29 30 62,29-1-30,1 0-17,28 1-15,1-1 16,-30 29-16,29 1 16,1-1-16,-30 1 15,1-30-15,-1 0 16,-29 1-16,29-1 15,-29 0-15,0 0 16,0 1 0,29 28-16,-29 1 15,0-1-15,0 1 16,0-1-16,0-28 16,0-1-16,0 29 15,0 1-15,0-30 16,0 30-16,0-1 15,-29 30-15,29-29 16,-29 28-16,-30 60 16,59-60-1,-29-28-15,29 0 16,0-1-16,-29 1 16,29 28-16,0-28 15,0-1-15,-30 30 16,30-29-16,0-1 15,0-29-15,0 1 16,0-1-16,0 0 16,0 1-16,0-1 15,30 29-15,28 30 16,206 293 0,-177-294-16,31-28 15</inkml:trace>
  <inkml:trace contextRef="#ctx0" brushRef="#br0" timeOffset="28754.46">10420 8282 0,'59'0'94,"-1"0"-94,-28 0 16,-1 0-16,29 0 15,-28 0 64,-30 29-79,29-29 31,0 0-16,1 0 32,-1 29-31,0-29 0,30 0-1,-1 59 1,-29-59-16,1 0 15,-1 0 1,0 0 0,1 0-1,-1 0 1,0 29-16,0-29 16,1 0-1,-1 0 1,0 0-1,30 0 1,-1 0 0,-28 0-16,28 0 15,-29 0-15,1 0 110,-1 0-95,0 0 32,0 0-16,1 0-15,-1 0 0,0 0 62,30 0-78,-30 0 0,0 0 15,1 0 1,-1 0 0,0 0 109,0 0-110,1 0 1,-1 0 78,0 0-79,1 0 1,57-58 0,1 58-16,-29-30 15,-30 30-15</inkml:trace>
  <inkml:trace contextRef="#ctx0" brushRef="#br0" timeOffset="30681.3">18002 8457 0,'58'0'15,"59"-29"-15,0 29 16,0-29-16,-29 29 16,-29 0-16,-1 0 15,1 0-15,-30-29 16,0 29 15,1 0-15,-1 0-1,0 0-15,30 0 0,-1 0 16,1 0-16,-1 0 16,-28 0-16,28 0 15,-29 0-15,1 0 16,-1 0 46,0 0-46,30-30-16,-1 30 16,30 0-16,-29 0 0,-30 0 15,0 0-15,0 0 16,1 0 46,-1 0-62,30 0 16,-30 0-16,0 0 16,0 0-16,1 0 15,-1 0 16,0 0 1,0 0-1,1 0 16,-1 0 15,0 0-15,1 0-16</inkml:trace>
  <inkml:trace contextRef="#ctx0" brushRef="#br0" timeOffset="51155.4">9659 14749 0,'0'29'94,"30"-29"-47,-1 29-32,0-29 1,0 0-16,1 0 16,-30 30-1,29-30 1,0 0-1,0 0 1,1 0-16,28 29 0,-28-29 16,-1 29-1,0-29 1,0 0 0,1 0-16,28 0 15,-29 0 1,1 0-16,-1 0 15,0 29 1,1-29 0,-1 0-1,29 0 1,59 0-16,-87 0 16,28 0-16,-29 0 15,1 0-15,-1 0 47,0 0-31,30 0-16,-30 0 15,0 0 1,1 0-16,-1 0 16,0 0 30,0 0-14,1 0-17,-1 0 17,0 0-17,30 0-15,-30 0 16,0 0-16,1 0 0,-1 0 15,0 0-15,0 0 16,1 0 0,-1 0-1,0 0-15,1 0 16,-1 0 0,0 0-16,0 0 15,1 0-15,-1 0 31,0 0-31,0 0 16,1 0 0,28 0-16,-28 0 15,-1 0-15,0 0 16,0 0-16,1 0 16,-1 0-1,0 0 1,0 0-1,30 0 1,-30 0 0,1 0-16,-1 0 15,0 0-15,0 0 16,1 0 0,28 0-1,-29 0-15,59 0 16,-29 0-16,29 0 15,-30 0-15,1 0 16,-30 0-16,0 0 94,0 0-79,1 0 1,-1 0-16,0 0 16,1 0 15,-1 0 0,0 0-15,0 0-16,1 0 15,-1 0 17,0 0-17,0 0 1,1 0 0,-1 0 140,0 0-141,1-29-15,28 29 16,-29 0 0,1 0-16,-1 0 47,0 0 62,0 0-93</inkml:trace>
  <inkml:trace contextRef="#ctx0" brushRef="#br0" timeOffset="60361.07">10011 14222 0,'-30'29'94,"30"1"-63,0-1-16,-29 0-15,29 0 16,0 1 0,0-1-1</inkml:trace>
  <inkml:trace contextRef="#ctx0" brushRef="#br0" timeOffset="61117.27">10713 14310 0,'0'29'31,"0"0"0,0 1-31,0-1 16,0 0 15</inkml:trace>
  <inkml:trace contextRef="#ctx0" brushRef="#br0" timeOffset="64017.48">12674 14251 0,'-29'0'32,"29"30"-17,0-1 1,-29-29-16,29 29 15,0 0 32,0 1 31,-30-30-62</inkml:trace>
  <inkml:trace contextRef="#ctx0" brushRef="#br0" timeOffset="68856.06">13172 14251 0,'29'0'63,"0"0"-32,1 0-15,-1 30-16,0-30 15,0 0 1,1 0-16,-1 0 16,0 0 46</inkml:trace>
  <inkml:trace contextRef="#ctx0" brushRef="#br0" timeOffset="78249.94">14548 14310 0,'29'0'31,"0"0"-15,0 0 0,30 0-16,-1 0 15,1 0-15,-30 0 16,30 0-16,-30 0 15,0 0 1,1 0 0,-1 0-1,0 0-15,0 0 16,1 0 0,-1 0-1,30 0-15,-1 58 16,-29-58-16,1 0 15,-1 0-15,0 0 16,0 0 0,1 0-1,-1 0 17,0 0-1,1 0-16,28 0-15,1 0 16,-30 0-16,0 0 16,30 0-16,-30 0 15,0 0 1,0 0 31,1 0-32,-1 0 1,0 0 15,1 0 1,-1 0-32,0 0 15,0 0 1,1 0 78,-1 0-94,0 0 15,0 0 1,1 0-16,-1 0 15,0 0 32,1 0-31,-30 30-16,29-30 16,0 0-16,0 0 15,1 0 1,-30 29-16,29-29 15,0 0 1,0 0 0,1 0-1,-1 0 1,0 0 15,1 0 16,-1 0-31,0 0-16,0 0 15,1 0-15,-1 0 16,0 0 0,0 0 46,1 0-46</inkml:trace>
  <inkml:trace contextRef="#ctx0" brushRef="#br0" timeOffset="82757.39">17270 14251 0,'0'30'78,"0"-1"-78,0 0 16,0 0 0,0 1-16,29-1 15,-29 0-15,29 0 31,-29 1-31,0-1 16,0 0 31,30 1-16,-30-1 0,0 0-31,0 0 16,0 1 0</inkml:trace>
  <inkml:trace contextRef="#ctx0" brushRef="#br0" timeOffset="83347.5">17358 14310 0,'0'29'94,"-30"0"-94,1 1 16,0-30-16,-1 0 15,1 29-15,29 0 16,0 0-16,-29-29 16</inkml:trace>
  <inkml:trace contextRef="#ctx0" brushRef="#br0" timeOffset="83915.31">17182 14368 0,'29'0'62,"0"0"-62,1 0 16,-1 0-16,0 0 15,1 0 1,-30 30 31,29-30-32,0 0 1,0 0 15</inkml:trace>
  <inkml:trace contextRef="#ctx0" brushRef="#br0" timeOffset="112745.7">13260 14251 0,'29'0'234,"0"0"-218,0 0-16,1 0 15,-1 0 1,0 0-16,1 0 15,-1 0 64,0 0-64,0 0-15,1 0 16,-30 30-1,29-30-15</inkml:trace>
  <inkml:trace contextRef="#ctx0" brushRef="#br0" timeOffset="156868.12">9630 12437 0,'59'0'125,"-1"0"-109,1 29-16,28-29 15,-28 0-15,0 30 16,-30-1-1,0-29-15,0 29 16,1-29 31,-1 0-31,0 0-16,0 0 15,1 0 1,-1 0-16,0 0 15,1 0-15,-1 0 16,0 0 0,0 0 15,1 0-31,-1 0 16,29 0-1,1-29-15,-30 29 0,30 0 16,-59-29-16,58 29 15,-28 0 1,-1 0 31,0 0-16,0 0-15,1 0 15,-1 0-15,29 0-1,-28 0-15,28 0 16,-28 0-16,-1 0 31,0 0-15,0 0-16,1 0 15,-1 0 1,0 0 0,30 0-1,-30 0-15,0 0 16,1 0-16,-1 0 16,0 0 15,0 0-31,1 0 15,-1 0-15,0 0 16,0 0 0,1 0-1,-1 0-15,0 0 16,1 0 0,-1 0-16,0 0 15,0 0 16,1 0-15,-1 0-16,29 0 16,1 0-16,-30 0 15,1 0 1,-1 0 0,0 0 15,0 0-16,1 0 1,-1 0 0,0 0-1,0 0 1,1 0 0,-1 0 15,29 0-16,-28 0 1,28 29 0,-28-29-16,-1 0 15,0 0 1,0 0 62,1 0-62,-1 0 15,0 0-15,0 0-16,30 0 15,0 0-15,-1 0 16,-29 0-1,1 0-15,-1 0 16,0 0 31,0 0-16,1 0 0,-1 0-15,0 0-16,1 0 31</inkml:trace>
  <inkml:trace contextRef="#ctx0" brushRef="#br0" timeOffset="158927.56">9601 11910 0,'-30'0'0,"1"0"15,0 0 1,0 0 0,-1 0-1,1 0 16,0 30 16,0-1-31,29 0 0,-30-29-16,30 29 15,-29-29-15,29 30 16,-29-1-16,29 0 15,0 0 64,0 30-64,0-30 16,0 1-31,0-1 32,0 0-32,0 0 47,29-29-32,0 30 1,1-30-1,-30 29 1,29-29 0,-29 29-16,0 0 15,0 1 1,0-1 0</inkml:trace>
  <inkml:trace contextRef="#ctx0" brushRef="#br0" timeOffset="159827.15">9747 12262 0</inkml:trace>
  <inkml:trace contextRef="#ctx0" brushRef="#br0" timeOffset="161000.85">9659 12554 0,'30'0'62,"28"0"-62,30 0 16,-30 0-16,118-29 16,-117 29-16,87 0 15,-58-29-15,29 29 16,-88 0-16,30 0 16,-30 0-16,29 0 15,-28 0-15,28 0 16,-28 0-1,57 0-15,-28 0 16,117 0 0,-118 0-16,1 0 15,-1 0-15,1 0 16,-1 0 0,-28 0-16,-1 0 15,0 0-15,0 0 16,1 0-1,-1 0 1,0 0 0,0 0-1,1 0 1,-1 0-16,0 0 0,30 0 16,58 0-16,-59 0 15,30 0-15,29 0 16,-29 0-1,-29 0-15,-1 0 16,-29 0-16,1 0 0,-1 0 16,0 0-16,1 0 15,-1 0 1,29 0 0,1 0-16,29 0 15,-30 0-15,-28 0 16,57 0-16,-28 0 15,-30 0-15,0 0 16,1 0 0,-1 0-1,0 0 1,1 0-16,-1 0 16,0 0-16,0 0 15,30 0-15,-30 0 16,30 0-16,-30 0 15,0 0 48</inkml:trace>
  <inkml:trace contextRef="#ctx0" brushRef="#br0" timeOffset="163537.51">12645 12496 0,'29'0'15,"0"0"32,1 0-15,28-30-17,1 30 1,-1 0-1,-28-29-15,-1 29 16,0 0-16,0 0 141,1 0-94,-1 0-32</inkml:trace>
  <inkml:trace contextRef="#ctx0" brushRef="#br0" timeOffset="164664.95">14840 12437 0</inkml:trace>
  <inkml:trace contextRef="#ctx0" brushRef="#br0" timeOffset="166719.74">14548 12379 0,'29'0'79,"0"0"-64,0 0 1,1 0-16,-1 0 15,0 0 17,0 0 30,1 0-62,-1 0 16,0 0-1,30 0-15,-30 0 16,30 0-16,-30 0 16,0 0 46,0 0-46,30 0-16,-30 0 15,1 0-15,-1 0 16,0 0 31,0 0-47,1 0 16,-1 0-16,29 0 15,-28 0 1,-1 0-1,0 0 1,1 0 0,-1 0-1,0 0-15,0 0 16,30 0-16,-30 0 16,30 0-16,-30 0 15,0 29-15,0-29 16,1 0 46,28 0-62,-28 0 16,-1 0-16,29 0 16,-28 0-1,-1 0 16,0 0-15,0 0 0,1 0-1,-1 0 1,0 0 15,1 0-15,28 0-1,-29 0-15,30 0 16,-1 0 0,-28 0-16,28 0 0,-28 0 15,-1 0-15,29 0 16,-28 0 0,-1 0-1,0 0 16,0 0-15,1 0-16,-1 0 16,0 0-1,1 0-15,-1 0 47,0 0-47,30 0 16,-30 0-16,0 0 15,0 0-15,1 0 16,-1 0-16,0 0 63,0 0-32,1 0-16,-1 0 64,0 0-17,1 0-15,-1 0 31,0 0-78,30 0 16,-1 0-16,1 0 15,29 0-15,-30 0 16,1 0-16,-30 0 16,0 0-16</inkml:trace>
  <inkml:trace contextRef="#ctx0" brushRef="#br0" timeOffset="172827.83">10011 10008 0,'-30'0'16,"1"0"-1,29-29 1,-29 29-16,-1 0 16,1 0-1,0 0-15,-30 0 16,30 0 0,0 0-1,0 0 16,29 29 48,-30-29-79,30 30 31,0-1-31,0 0 15,0 0-15,0 1 16,0-1-16,0 0 16,0 0-1,0 1-15,30-1 16,-30 0-16,29 0 16,0-29-1,0 30 1,-29-1-1,30 0 1,-1 0-16,-29 1 16,29-1-1,-29 0 110,-29 1-109,-30-1-16,-28-29 16,28 29-16,-29 0 15,59-29-15,0 0 16,-1 0-16,1 0 15,0 0 32,58 0 125,0 30-156,30-30-1,-59 29-15,58 0 16,-28-29-16,28 59 16,-28-59-16,-1 29 15,0-29-15,0 29 16,-29 0 78,0 1-63,30-1-15,-30 0-1,0 0 48,0 1-32,0-1 0,0 0-15,0 1-16,-30 28 0,30-29 15,0 1 1,-29-30 0,29 29-1,0 0 1,-29-29-16,29 29 16,0 1-1,0-1 1,0 0 15,0 0-15,-29 1-1,29-1 1,0 0 0,0 0-1,0 1 79,0-1-78,0 0-1,29 1-15,0-1 16,-29 0-16,29 0 15</inkml:trace>
  <inkml:trace contextRef="#ctx0" brushRef="#br0" timeOffset="192850.13">14811 10096 0,'-29'0'125,"-1"0"-125,1 0 16,0 0-16,0 0 16,-1 29 15,1-29-31,29 30 16,-29-30-16,29 29 15,-29-29-15,29 29 16,-30 30-1,30-30-15,0 0 16,0 0-16,0 1 16,0-1-1,0 0-15,0 0 16,0 1-16,0-1 16,0 0-1,0 1 1,0-1-1,0 0 1,0 0 0,0 1-16,0-1 15,0 0-15,0 0 16,0 30-16,-29-59 16,0 29-16,-1-29 15,1 0 1,0 0-16,0 0 15,-30 29-15,1-29 16,-1 0-16,30 0 31,29 30 110,29-1-110,-29 0-31,29 0 16,-29 1-1,0-1-15,30-29 16,-30 29 0,0 1 15,0-1-15,0 29-16,0-28 15,0 28-15,0-29 31,0 30-31,0-30 0,0 0 16,0 1-16,0-1 16,0 0 15,0 0-15,0 1-1,0-1 16,0 0-15,0 1 0</inkml:trace>
  <inkml:trace contextRef="#ctx0" brushRef="#br0" timeOffset="-47156.51">13084 11881 0,'-29'0'62,"-1"0"-46,1 0-16,0 0 16,0 29-1,-1 1 1,30-1-16,0 0 15,-29 0-15,29 1 16,-29-30-16,29 29 16,0 0-1,0 0 1,0 30 0,0-30-16,0 1 15,0-1 1,0 0-16,0 0 15,0 1 32,29-1-31,-29 0 0,29-29-16,1 0 15,-1 0-15,0 0 16,0 0-1,1 0 17,-1 0 15,30 0-32,-30 0-15,29 0 16,1 0-16,-30 0 15,0 0 32,1 0-15,28 0-17,-28 0 1,-1 0-1,29 0 32,-28 0-31,28-29-16,1 0 16,-30 29-16,30-30 15,-30 30-15,-29-29 47,0 0-31,29 0-1,-29-1-15,29 1 16,-29 0-16,30-1 16,-30 1-16,0 0 15,29 0-15,-29-1 16,0 1-1,0 0 17,0 0-32,0-1 15,0 1-15,0 0 16,0 0-16,0-1 16,0 1-16,0-29 15,0 28 1,0 1-16,-29 29 15,29-29 1,-30 29 0,1 0-1,29-30 1,-29 30-16,0 0 16,-1 0 15,1 0-16,0 0-15,-1 0 32,1 0-17,0 0 1,0 0-16,-30 0 16,1 30-16,28-1 15,-28 0-15,28-29 78,1 30-62,0-30 0,0 29-16,-1 0 15,1-29-15,29 29 16,0 1-16,-29-30 15,0 0-15,29 29 16,0 0 15,-30-29-15,1 29 0,0 1-16,-1-1 0,1 0 15,0 0-15,0-29 16</inkml:trace>
  <inkml:trace contextRef="#ctx0" brushRef="#br0" timeOffset="63817.94">13728 12408 0,'0'29'156,"0"0"-141,0 1 1,0-1-16,0 0 47,29 0-16,-29 1-15,30-1 93,-30 0-78,0 0 16,0 1-15,0-1-17,29-29 63,-29 29-46</inkml:trace>
  <inkml:trace contextRef="#ctx0" brushRef="#br0" timeOffset="64732.05">13757 12320 0,'-29'0'78,"0"29"-62,-1-29 0,30 30-16,0-1 15,0 0-15,-29-29 16,29 29-16,-29 30 16,29-30-16,-29 0 15,29 1-15,-30-1 16,30 0-16,0 0 15,-29 1 79</inkml:trace>
  <inkml:trace contextRef="#ctx0" brushRef="#br0" timeOffset="66118.18">13787 12525 0,'29'0'31,"0"0"94,0 0 0,1 0-93,-60 0 202,1 0-203,29-29-31,-29 29 16,29-30-16,-29 30 16,-1-29-1,-28 0 1,28 29-1,1 0-15,0-29 16</inkml:trace>
  <inkml:trace contextRef="#ctx0" brushRef="#br0" timeOffset="49442.21">16831 13022 0,'29'0'110,"0"30"-95,1-30 1,-1 0 0,29 0-16,-28 0 15,28 0-15,59 0 16,-58 0-16,-30 0 15,0 0-15,1 0 16,-1 0-16,0 0 125,0 0-109,1 0-16,-1 0 47</inkml:trace>
  <inkml:trace contextRef="#ctx0" brushRef="#br0" timeOffset="50788">17123 12935 0,'-29'0'125,"0"0"-125,0 0 15,-1 0 1,1 0-16,0 29 16,0 0-1,-1-29 1,1 0-16,0 0 16,-1 0 62,30 29 109,0 1-171,0-1-1,0 0 1,0 0-16,30-29 16,-1 0-16,0 30 15,-29-1-15,30-29 16,-1 29 0,-29 0 77</inkml:trace>
  <inkml:trace contextRef="#ctx0" brushRef="#br0" timeOffset="111205.23">17621 14924 0,'0'-29'47,"0"0"-31,0 0-1,0-1 1,0 1 0,0 0-1,29 0-15,1-1 16,-1 30-1,0 0 1,0 0-16,30 0 16,-30-29-16,59 29 15,-29-29-15,-30 29 16,0 0 0,0 0 46,-29 29-46,0 0-1,0 1-15,30 28 16,-30-29-16,0 1 16,0-1-1,0 0-15,0 0 16,0 1-1,0 28 1,-30-29-16,1-29 16,0 59-16,-30-30 15,30 1-15,29-1 16,0 0-16,-29-29 16,29 29 77,0 1-61</inkml:trace>
  <inkml:trace contextRef="#ctx0" brushRef="#br0" timeOffset="112088.88">18060 15685 0,'29'0'203</inkml:trace>
  <inkml:trace contextRef="#ctx0" brushRef="#br0" timeOffset="156945.33">19582 10096 0,'-29'0'141,"0"0"-141,-1 0 15,-28 0 1,29 0-16,-1 0 16,-28 29-16,28 30 15,-28-30-15,29 0 16,-1 1-16,1-1 15,29 0-15,-29-29 16,29 29-16,0 1 16,0-1 15,-29 0-31,29 0 16,-30 1-16,30 28 15,-29-58-15,29 59 16,-29-1-16,29-28 15,-30 28-15,1 1 16,29-1-16,-29 1 16,29-30-16,0 0 15,0 0-15,0 1 32,-29 28-32,29 1 15,0-1-15,-30 1 16,30-1-16,-29 1 15,29-1-15,0 1 16,-29-1-16,29 1 16,0 0-16,0-1 15,0 1-15,-29-1 16,29 1-16,-30-1 16,30 1-1,0-1-15,0-29 0,0 30 16,-29-30-16,29 30 15,0-1-15,0 1 16,-29-1-16,29 30 16,0-29-16,0 28 15,0-28 1,0 0-16,0-1 16,0 1-16,0-1 15,0 30-15,0-30 0,0 1 16,29-1-16,-29 1 15,0 0 1,29 28-16,-29-28 16,30 29-16,-30 29 15,29-59-15,0 1 16,0-1-16,1 1 16,-30-30-16,29 30 15,0-1-15,0-58 16,1 59-16,-1-1 15,0-29-15,1 30 16,-1-30-16,-29 0 16,29 1-16,0-1 15,1-29 1,-1 29 0,0 30-16,0-30 15,1 0-15,-1-29 16,-29 30-16,59-1 15,-30-29-15,0 29 16,30 0-16,-30 1 16,29 28-1,-58-29-15,59 30 16,-30-30-16,30 30 16,-30-59-16,0 0 15,1 29-15,-1-29 16,-29 29-16,29 0 15,0 1-15,30-1 16,-30 0-16,30 1 16,-1 28-16,-28-58 15,28 29-15,1 1 16,-30-30-16,-29 29 16,59-29-16,-1 29 15,1 0-15,58 1 16,-59-1-16,30 0 15,-29 0-15,28-29 16,1 0-16,29 0 16,-29 0-16,-59 0 15,1 0-15,57 30 16,-87-1-16,59-29 16,-30 29-16,30-29 15,-1 29-15,1-29 16,-1 0-16,1 30 15,29-30-15,0 0 16,-1 0-16,60 0 16,-59 0-16,-1 29 15,30-29-15,-29 29 16,0-29-16,0 0 16,-30 0-16,30 0 15,29 0-15,-58 0 16,-30 0-16,30 0 15,-30 0-15,0 0 16,30 0-16,-30 0 16,0 0-16,1 0 15,-1 0 1,0 0-16,0 0 16,1 0-1,28 0-15,-28 0 16,87 0-16,0 0 15,29 0-15,-29 0 16,59 0-16,87-58 0,-87 28 16,-30 1-16,-29 0 15,0-30-15,-29 30 16,-29 0 0,29 29-16,-30-29 15,1-1-15,58-28 16,-30 29-16,1-30 15,29 30-15,-87 29 0,-1-29 16,0-1 0,0 1-1,-29 0 1,0-1-16,30-28 16,-30-1-16,58 1 15,-28-1-15,-30 30 16,29 0-16,0 0 15,-29-30-15,29 1 16,-29-1-16,30 0 16,28-58-16,-29 30 15,89-1-15,-60-58 16,30 87-16,-30-58 16,1 29-16,-30 30 15,1-1-15,28 30 16,-58-30-16,29 30 15,-29-29-15,30 28 16,-30 1-16,29 0 16,0-30-16,-29 30 15,29-30-15,-29 30 16,30-29-16,-1 28 16,-29-28-16,29 29 15,-29-30 1,30 30-16,-30-30 15,29 1 1,-29-1-16,29 1 16,-29 28-16,29-28 15,-29 29 1,0-30-16,30 30 16,-30-30-16,0-28 15,0 28-15,29-29 16,-29 30-16,0-1 15,0-29-15,29 30 16,-29-1-16,0 1 16,0-1-16,0 1 15,29-1-15,-29 1 16,0-1-16,0 1 16,0 28-16,0-28 15,0 29 1,0-30-16,0 30 15,0-59-15,0 30 16,0-30 0,0 58-16,0-28 15,0 29-15,0-1 16,0-28 0,0 29-16,0-30 15,0 30-15,0-30 16,0 1-16,-29-1 15,29 1 1,0-1 0,-29 59-16,29-58 15,0 28-15,0 1 16,0 0-16,-29 29 16,29-29-1,0-1 1,-30 1-1,1 0-15,-29-30 16,58 30-16,-59 0 16,30 29-16,-1 0 15,1 0-15,29-29 16,-29 29-16,0 0 16,-1-30-16,-28 30 15,-1-29-15,-29 29 16,30-29-16,-30 29 15,30 0-15,-60-29 16,60 29-16,29 0 16,-1-30-16,1 30 15,0 0-15,0 0 16,-1-29 0,1 29-16,0-29 15,-1 29 1,1 0-1,0-30-15,0 30 16,-1 0-16,1-29 16,0 29-16,-30-29 15,30 29-15,-30-29 16,1 29-16,29 0 16,-1 0-1,1 0-15,0 0 16,0 0-16,-30-30 15,30 1-15,0 29 16,-30 0-16,30-29 16,-30 29-16,1 0 15,-30 0-15,29 0 16,-29 0-16,1 0 16,-30-29-16,29 29 15,29 0-15,-29-30 16,30 30-16,-30 0 15,29-29-15,1 29 16,-1 0-16,1 0 16,-1 0-16,-29 0 15,30 0-15,-1 0 16,-28 0-16,-30 0 16,29 0-16,58 0 15,-87 0-15,0 0 16,0 0-16,-29 0 15,29 0-15,58 0 16,1 0-16,-1 0 16,30 0-1,-30 0-15,30 0 16,0 0-16,-1 0 16,-28 0-16,-1 29 15,-58-29-15,88 0 16,-88 0-16,29 30 15,0-30-15,30 0 16,-1 0-16,1 29 16,28-29-16,1 0 15,-29 0 1,28 0 0,1 0-16,0 0 0,0 0 15,-1 0-15,1 29 16,0-29-16,-1 0 15,1 0 1,0 0-16,-30 0 16,1 0-16,-1 0 15,1 29-15,-1 1 16,1-30-16,-1 0 16,1 58-16,-30-58 15,29 29-15,1-29 16,-1 0-16,30 0 15,0 0-15,-30 30 16,30-30-16,-30 0 16,1 29-16,28-29 15,-28 0-15,-1 29 16,1-29-16,-1 30 16,1-30-16,-1 29 15,30-29 1,0 0 31,-30 0-32,-29 0-15,59 0 16,0 0-16,-30 0 16,30 0-1,29 29-15</inkml:trace>
  <inkml:trace contextRef="#ctx0" brushRef="#br0" timeOffset="157898.15">19553 10038 0</inkml:trace>
  <inkml:trace contextRef="#ctx0" brushRef="#br0" timeOffset="173887.52">14138 5648 0,'29'0'110,"0"0"-110,1 0 15,-1 29 1,0-29-16,-29 30 16,29-30-1,1 0-15,-1 0 16,0 0-1,0 0 1,1 0 0,-1 0-1,30 0-15,-30 0 0,0 0 16,0 0 0,1 0 30,-1 0-30,0 0 0,0 0-16,1 0 15,-1 0 1,-29 29 0,29-29-1,1 0 1,-1 0-1,0 0-15,0 0 16,1 0 15,-1 0 32,0 0-48,0 0-15,1 0 32,-1 0-1,0 0 16,-29 29-32,30-29 1,28 0-16,-29 29 16,30-29-16,-30 30 15,0-30 1,1 0-16,-1 0 16,0 29-16,1-29 15,-30 29 1,29-29-1,0 0 110,0 0-93,1 0-17,-1 0 17,0 0-1,0 0 0,1 0-15,-1 0 15,0 0 31,0 0-62,1 0 16,-1-29 15,0 29 1,1-29-17,-1 29 1,0 0-1,0 0 17,-29-30-17,30 1 17,-1 29-17,0 0 16,-29-29-31,29 29 16,-29-29 0,30 29-16,-30-30 15,29 30-15,-29-29 16,0 0 0,29 29-16,-29-29 15,30 29 1,-1-30-1,0 1 17,-29 0 46,0 0-63,29-1 17,-29 1-1,30 0-15,-30 0-1,0-1 1,0 1-1,0 0 17,0-1-1,0 1-31,0 0 16,0 0 15,0-1 0,-30 1-15,1 29 15,0-29 0,0 29-15,-1-29 15,1 29 0,0 0-15,-1 0-16,-28 0 16,-1 0-16,30-30 15,0 30-15,0 0 16,-1 0-16,1 0 15,0 0 1,-1 0 0,1 0-1,0-29 1,0 29-16,-1 0 16,-28 0-1,29 0 1,-1 0-16,1 0 15,0 0 1,0 0 0,-1 0-16,1 0 15,0 0-15,29-29 16,-30 29 0,1 0-16,0 0 15,-30 0-15,30-29 16,0 29-16,0 0 15,-1 0-15,1 0 16,0 0-16,-1 0 16,1 0-1,0 0 17,0 0-17,-1 0-15,1 0 16,0 0-16,0 0 15,-1 0 48,1 0-47,0 0-1,-1 0 1,1-30-1,0 30 32,0 0-47,-1 0 16,1 0 0,0 0-1,0 0 1,-1 0-1,1 0-15,0 0 16,-1 0 0,1 0-16,0 0 15,0 0 17,-1 0-17,1 0 1,0 0-1,0 0 1,-1 0 0,1 0-1,0 0 1,-1 0 0,1 0-16,0 0 15,29 30 1,-29-30-16,29 29 15,0 0-15,-30 0 16,30 1 0,-29-1-16,0-29 15,29 29 1,-29 0-16,29 1 16,-30-1-16,30 0 15,-29 0 1,29 1-1,0-1 1,0 0 0,0 1-16,0-1 15,0 0 1,0 0 15,0 1 0,0-1-15,0 0 0,0 0-16,29 1 31,1-30-31,-1 0 16,0 29-16,0-29 15,-29 29 79,30-29-78,-1 0 30,0 0-30,0 0 0,1 0 77,-30 29-61,29-29-32,0 0 47,1 0-47,-1 0 15,0 0 63</inkml:trace>
  <inkml:trace contextRef="#ctx0" brushRef="#br0" timeOffset="209828.65">14196 5677 0,'30'0'94,"-1"0"-79,0 0-15,0 0 16,30 0-16,-1 0 15,30 0-15,-29 0 16,-30 0-16,0 0 31,1 0-31,-1 0 16,29 0 0,1 0-16,0 0 15,28 0-15,-28 0 16,-1 0-16,1 0 15,-30 0-15,1 0 16,-1 0-16,0 0 16,0 0 15,30 0-31,-30-29 16,30 29-16,-30 0 15,30 0 1,-30 0-16,0 0 15,0 0 1,1 0 0,-1 0 15,0 0 16,0 0-32,1 0 17,-30 29-32,29-29 47,0 0-32,0 0 1,1 0 93,-30 30-93,29-30-16,0 0 15,1 0 17,-1 0-17,0 0 1,0 0 62,1 0-62,-30 29-16,29-29 15,0 0 1</inkml:trace>
  <inkml:trace contextRef="#ctx0" brushRef="#br0" timeOffset="-206136.23">13552 11647 0</inkml:trace>
  <inkml:trace contextRef="#ctx0" brushRef="#br0" timeOffset="-203590.41">12908 12232 0,'30'0'125,"-1"0"-110,29 0-15,1 0 16,0 0-16,-30 0 16,29 0-1,-28 0-15,-1 0 16,0 0-1,0 0 17,1 0-1,-1 0-15,0 0-16,-29 30 15,30-30-15,-1 0 31,0 0 1,0 0-1,1 0-15,-1 0-1,0 0 1,0 29-1,1-29-15,-1 0 32,0 0 77,-29 29 125,30-29-218,-1 0 78,0 29-79</inkml:trace>
  <inkml:trace contextRef="#ctx0" brushRef="#br0" timeOffset="-167726.87">13611 4039 0,'29'0'62,"-29"58"-15,0-29-47,0 1 16,0-1-16,0 30 16,0-30-16,0 0 15,0 0-15,0 1 16,0 28-1,0-29-15,0 1 16,0-1-16,0 0 16,0 0-16,0 1 15,0-1 1,0 29-16,0 1 16,0 0-1,0-30 1,0 0-1,0 0-15,0-58 94,0 0-78,0-30-16,0 30 15,0 0-15,0-30 16,0 1-16,0-1 16,0 30-1,0 0-15,0-1 16,0 1-16,0 0 31,0 0 125,29 29-62,-29 29-31,30-29-32,-1 0 16,0 0-16,1 0 16,-30-29 31,29 29 47,-29 29-125,0 0 63,0 0-48,0 1 16,0-1 1,0 0-17,0 0 1,0 1 15,0-1-15,0 0-1,0 0 1,0 1 0,0-1-1,0 0 17,0 1-1,0-1-16,0 0 79,29-29-78,-29 29-1</inkml:trace>
  <inkml:trace contextRef="#ctx0" brushRef="#br0" timeOffset="-143310.72">14255 4595 0,'0'-30'109,"-29"30"173,-1 0-235,1 0-1,0 0-30,-1 0 0,1 0-1,0 0 63,29 30-78,0-1 16,0 0 15,-29-29-31,29 29 32,0 1-17,-30-30-15,30 29 16,0 0 15,0 1-31,0-1 16,0 0-1,0 0 1,0 1-16,0-1 31,30-29 47,-1 0-31,0 0-47,0 0 16,-29-29-1,30 29-15,-30-30 16,29 30 0,-29-29 15,29 0 0,-29 0-15</inkml:trace>
  <inkml:trace contextRef="#ctx0" brushRef="#br0" timeOffset="-142444.75">14226 4565 0,'0'30'234,"0"-1"-218,0 0 15,0 0 1,29-29-32,-29 30 0,0-1 15,0 0 16,0 1-15,0-1 15,29-29 32,-29 29-48,0 0 1,29-29 0,-29 30-1,30-30 32</inkml:trace>
  <inkml:trace contextRef="#ctx0" brushRef="#br0" timeOffset="-141616.35">14226 4097 0,'0'29'94,"29"1"-78,0-1 15,-29 0 0,29-29-31</inkml:trace>
  <inkml:trace contextRef="#ctx0" brushRef="#br0" timeOffset="-139993.63">14226 4390 0,'29'-29'187,"0"29"-171,-29-30-1,0 60 314,0-1-314,0 0 16,0 0-15,0 1 0,0-1 15,0 0 0,0 0 0,29-29 173,1 0-189,-1 0-15,-29-29 16,29 29 15,-29-29-15</inkml:trace>
  <inkml:trace contextRef="#ctx0" brushRef="#br0" timeOffset="-135464.29">16597 4009 0,'29'0'47,"-29"30"0,0-1-47,0 0 16,0 30-16,0-30 0,0 30 31,0-30-31,0 29 16,0-28-16,0 28 15,0-29 1,0 1-16,0-1 15,0 0-15,0 0 16,0 1-16,0-1 16,0 0-16,0 0 0,0 1 15,0-1-15,0 0 16,0 1 46,0-1-62,0 0 16,0 0 0,0 1-1,0-1 1,0 0 328,0 0-282,0-58 48,0 0-95,0 0 1,0-1-16,0 1 15,0 0-15,0 0 16,29-1 15,-29 1-31,0 0 16,0-1-16,29 30 16,-29-29-16,0 0 31,30 29-16,-30-29 1,29 29 62,-29-30-47,29 30 1,0 0 77,-29 30-93,0-1 15,0 0-15,0 0-1,0 1 1,0-1-1,0 0 1,0 1 15,0-1-15,0 0 0,0 0-1,0 1 1,0-1-1,0 0 32,0 0-31,0 1 0,0-1 15</inkml:trace>
  <inkml:trace contextRef="#ctx0" brushRef="#br0" timeOffset="-131192.57">17123 4682 0,'0'30'94,"0"28"-78,0-28-16,0-1 31,0 0-31,0 0 0,-29 1 16,29-1-16,0 0 31,0 0-15,0 1-16,0-1 15,0 0 1,0 30-16,0-30 47,0 0-32,0 0 1,0-58 156,0 0-141,0 0 0,0-1 16,29 30-16,1 0 1,-1 0-17,0 0 1,-29 30 0,29-30-1,-29 29 48,30-29-48,-30 29 1,0 0-16,0 1 31,29-30 16,-29 29-47,0 0 31,0 1 79,-29-30-32,-1 0-47,1 0 47,0 0-31,29-30 0,-29 30 15,-1 0-46,30-29 0,-29 29 31,29-29-1,0-1 17,0 1-47,-29 0-1</inkml:trace>
  <inkml:trace contextRef="#ctx0" brushRef="#br0" timeOffset="-130199.32">17240 4361 0,'30'0'94,"-1"29"-78,0-29-1,-29 29 1,0 0 0</inkml:trace>
  <inkml:trace contextRef="#ctx0" brushRef="#br0" timeOffset="-129165.92">17270 4507 0,'0'29'109,"0"0"-93,0 1 15,29-30 0,-29 29-15,0 0 15,0 0 0,0 1-15,0-1 15,0 0 16,0 1 0,0-1-16,0 0 16,0 0 47,29-29-47,-29-29-32,30 0 1,-1 29-16</inkml:trace>
  <inkml:trace contextRef="#ctx0" brushRef="#br0" timeOffset="-111565.21">17328 4653 0,'0'29'32,"0"1"-17,0-1-15,0 30 16,0-30-16,0 0 16,0 30-16,0-30 15,0 0 1,0 0-16,0 1 31,0-1 157,0 0-173,0 0 1,-29-29-1,0 0 17</inkml:trace>
  <inkml:trace contextRef="#ctx0" brushRef="#br0" timeOffset="-64068.48">27046 12232 0,'30'0'47,"28"0"-47,1-29 16,-1 29 0,-29 0-1,1 0-15,-1 0 16,0 0-16,1 0 15,-1 0 1,-29-29-16,58 29 31,-28 0-15,-1 0-16,0 0 16,0 0-16,1 0 15,28 0 1,-28 0-16,-1 0 31</inkml:trace>
  <inkml:trace contextRef="#ctx0" brushRef="#br0" timeOffset="-62988.9">27456 11910 0,'-29'0'47,"0"0"0,-1 0-32,1 0-15,0 30 16,-1-30-16,1 0 16,29 29-16,-58-29 15,28 58-15,-28-58 16,29 30-16,29-1 15,-30-29-15,30 29 188,0 0-157,0 1-15,0-1 15,0 0-15,0 1-1,0-1 1,0 0 0,30 0-1,-1-29 1,0 0-1,-29 30-15,0-1 16,29-29 0,-29 29-16,30-29 15,-1 29-15,-29 1 16,29-30 0,0 0 30,-29 29-30</inkml:trace>
  <inkml:trace contextRef="#ctx0" brushRef="#br0" timeOffset="125450.53">27134 12437 0,'59'-29'0,"-59"0"15,29 29-15,29-30 16,-28 1-16,-1 0 16,0 29-1,-29-29-15,30 29 16,-1 0 15,0 0-15,0 0-16,30 0 15,-1 0-15,30 0 16,0 0-16,-29 0 16,28-30-16,-28 1 15,-30 29-15,1 0 16,-30-29-1</inkml:trace>
  <inkml:trace contextRef="#ctx0" brushRef="#br0" timeOffset="126422.57">27193 11910 0,'-30'0'172,"-28"30"-172,-1-1 15,1-29-15,29 29 16,-1 0 0,1 1 15,29-1-31,-29 0 16,-1-29-16,1 29 15,0 1-15,29-1 16,-29-29-1,-1 0 1,30 29 93,59-29-93,29 30-16,-30-30 16,1 0-16,29 0 15,-30 0-15,59 0 16,-58 0-16,29 29 16,-30-29-16,-29 0 15,-29 29 32,30-29-31,-30 29-16,29-29 15,0 0-15,0 0 16,1 0 15</inkml:trace>
  <inkml:trace contextRef="#ctx0" brushRef="#br0" timeOffset="128120.49">27310 11969 0,'-30'0'78,"-28"0"-78,-1 58 15,1-58-15,-30 30 16,30-1-16,-60 0 16,31 30-16,-60-1 15,30-28-15,0-1 16,88-29-16,0 29 15,29 0 157,29-29-156,29 30 0,-28-1-16,28-29 15,30 29 1,-59 0-16,30-29 0,-1 30 15,-28-30 1,-1 0-16,0 0 0,30 29 16,-30-29-16,0 0 15,1 29-15,-1-29 16,0 29 62,0-29-62,1 30 15,-1-30 16,-29 29-32,29-29-15,0 29 16,-29 0 62,30-29-62,-1 0-1,0 0 1,0 0 0,-29 30-1,30-30-15,-30 29 125,29-29-109,0 59 15,1-30-31,-1 0 16,0 0-16,0-29 15</inkml:trace>
  <inkml:trace contextRef="#ctx0" brushRef="#br0" timeOffset="147853.35">12762 13169 0,'59'0'78,"-1"0"-78,-29 0 16,1 0-1,-1 0-15,0 0 16,0 0 0,1 0-1,-1 0 1,0 0 0,1 0-1,-1 0 1,0 0-16,0 0 15,30 0-15,-30 29 16,0-29-16,1 0 16,-1 0-1,0 0-15,1 0 16,28 0-16,-29 0 16,1 0 15,-1 0-31,0 0 15,0 0 1,30 0-16,0 0 16,-1 0-16,1 0 15,-30 0 17,0 0-1,0 0-16,1 0 1,-1 0 0,29 0-16,-28 0 15,-1 0-15,0 0 16,1 0-16,-1 0 31,0 0-15,0 0-16,1 0 15,-1 0-15,0 0 16,0 0 0,1 0-16,-1 0 15,0 0 1,1 0 0,-1 0-1,0 0 1,0 0-1,1 0 1,-1 0 47,0 0-48,0 0-15,1 0 16,-1 0-1,0 0-15,1 0 157</inkml:trace>
  <inkml:trace contextRef="#ctx0" brushRef="#br0" timeOffset="170026.91">24675 10008 0,'30'0'94,"-1"0"-78,29 0-16,-28 0 15,28 0-15,1 0 16,29 0-16,-30 0 16,59 0-16,-58 0 15,29 0-15,-59 0 16,0 0-16,0 0 15,1 0-15,-1 0 16,0 0-16,0 0 16,-29-29-16,30 29 15,-1 0 48,0 0-32,1 0-15,-1 0-16,0 0 15,0 0-15,1 0 16,-1 0-16,0 0 16,0 0-16,1 0 15,-1 0 1,0 0 78,1 29-79,-1-29-15,0 30 16,0-30-1,1 29 1,-30 0 0,29-29 62,0 0-63,0 29 1,1-29-16,-1 0 16,0 0-1,1 0 1,-1 0 0,0 0-1,0 0-15,1 0 16</inkml:trace>
  <inkml:trace contextRef="#ctx0" brushRef="#br0" timeOffset="183870.26">20051 12232 0,'29'0'47,"29"0"-32,-28 0 1,-1 0-1,0 0-15,-29-29 16,29 29-16,1 0 31,-1 0 1,0 0-17,1 0-15,-1 0 16,0 0-16,0 0 15,1 0 1,-30-29 15,29 29-15,0 0 0,30 0-16,-30 0 15,29 0-15,1 0 16,0-30-16,-30 30 15,0-29 1,0 29-16</inkml:trace>
  <inkml:trace contextRef="#ctx0" brushRef="#br0" timeOffset="196241.68">20460 12086 0,'30'0'31,"-1"-29"-15,0 29-16,0 0 15,1 0-15,28-30 16,-29 30-1,1 0 1,-1 0 0,0 0-16,1 0 15,-1 0 1,0 0 78,0 0-79,1 0 1,-1 0 0</inkml:trace>
  <inkml:trace contextRef="#ctx0" brushRef="#br0" timeOffset="197494.2">20987 12174 0</inkml:trace>
  <inkml:trace contextRef="#ctx0" brushRef="#br0" timeOffset="201940.52">19582 12115 0,'29'0'63,"30"0"-48,29 0-15,-30 0 16,30 0-16,0 0 16,0 0-16,29 0 15,-88 0-15,30 0 16,-30 0-16,0 0 15,1 0 32,-1 0-31,0 0-16,0 0 16,1 0-1,-1 0 1,0 0-16,0 0 15,1 0 32,-1-29 63,0 29-95,0 0-15,1 0 16,-1 0-16,0 0 16,1 0 15</inkml:trace>
  <inkml:trace contextRef="#ctx0" brushRef="#br0" timeOffset="204482.75">13347 13256 0,'30'0'187,"-1"0"-187,0 0 16,1-29-16,28 29 15,1 0-15,-30-29 16,29 29-16,1 0 16,-30 0-16,1 0 15,-1 0 1,0 0 15,0 0-31,1 0 16,-1 0-1,0 0-15,0 0 32,1 0-1,-1 0-16,0 0 1,30 0 0,-30 0-1,0 0 1,1 0-16,-1 0 47,0 0 15,0-29-46,1 29 0,-1 0-1,29 0-15,-28 0 16,-1 0-16,0 0 15,1 0 1,-1 0 0,0 0 15,0 0-15,1 0 15,-1 0 0,0 0-31,30 0 16,-30 0-16,0 0 15</inkml:trace>
  <inkml:trace contextRef="#ctx0" brushRef="#br0" timeOffset="205616.45">13845 13198 0,'29'0'187,"1"0"-171,-1 0-1,0 0 1,30 0-16,-30 0 16,0 0-16,0 0 15,30 0-15,-30 0 16,1 0-1,-1 0-15,0 0 32,0 0 15,1 0-47,-1 0 31,0 0-31,0 0 15,1 0-15,-30 29 16,29-29 0,0 0 46</inkml:trace>
  <inkml:trace contextRef="#ctx0" brushRef="#br0" timeOffset="208841.01">13377 12320 0,'0'29'109,"0"1"-93,0-1-1,-30-29-15,30 29 16,0 0-16,0 1 16,-29-1-16,29 0 15,0 0 1</inkml:trace>
  <inkml:trace contextRef="#ctx0" brushRef="#br0" timeOffset="210203.34">17328 12437 0,'30'0'78,"-30"29"-63,29-29 17,-29 30 15,0-1-16,0 0-16</inkml:trace>
  <inkml:trace contextRef="#ctx0" brushRef="#br0" timeOffset="-213330.16">20841 12174 0,'0'-30'31,"0"1"0,0 0-15,29 29 15,0 0-15,30 0-16,-1 0 15,1 0-15,0-29 16,28 29-16,-28 0 16,-30 0-16,0 0 15,1 0 48,-1 0-32,0 0-31,1 0 16,-1 0-1,0 0 17,0 0-32,30 0 15,-1 0-15,1 0 16,0 0-16,-30-30 15,0 30 1,0 0 0,1 0-16,-1 0 31,0 0-15,0-29-1,1 29 1,-1 0 15,0 0-15,1 0 187</inkml:trace>
  <inkml:trace contextRef="#ctx0" brushRef="#br0" timeOffset="-188662.64">21631 14661 0,'0'-29'78,"59"29"-78,29 0 16,-30 0-16,1-29 15,58 29-15,-29 0 16,-30-30-16,1 30 15,-1 0-15,1 0 16,-30 0-16,29 0 16,-28 0-16,28-29 15,1 0-15,-30 29 16,30 0-16,-30 0 16,0-30-16,0 30 15,1-29 1,-1 29-16,0 0 15,1 0-15,-1 0 16,0 0 0,0 0-16,30 0 15,-30 0-15,30 0 16,-1 0 0,-28 0-1,-1 0 1,0 0-1,0 0 1,-29 29 0,30-29-1,-1 30 1,29-30 0,-28 0-16,-1 0 15,0 0-15,59 29 0,-59-29 16,1 0-1,-1 0-15,0 29 32,0-29 30,1 0-46,-1 0-1,0 0-15,0 0 16,30 0-16,-30 0 16,30 0-1,-30 0-15,30 0 16,-30 0-16,0 0 16,0 0 15,1 0 0,-1 0-15,30 0-1,-1 0-15,-29 0 16,1 0-16,-1 0 16,29 0-16,1 0 15,-30 0-15,1 0 16,-1 0-16,0 0 31,-29 30-15,29-30-16,1 0 31,-1 0-31,29 0 16,-28 0-16,-1 0 15,0 0 1,1 0-16,-1 0 15,0 0-15,0 0 16,1 0 0,-1 0-1,0 0-15,0 0 16,1 0-16,-1 0 31,0 0 16,1 0-47,28 0 16,-29 0-1,1 0 1,-1 0 0,0 0 15,0 0-16,1 0-15</inkml:trace>
  <inkml:trace contextRef="#ctx0" brushRef="#br0" timeOffset="-180877.88">24529 14222 0,'0'29'218,"0"1"-186,0-1 46,0 0-63,0 0 1</inkml:trace>
  <inkml:trace contextRef="#ctx0" brushRef="#br0" timeOffset="-179868.92">25349 14164 0,'0'29'94,"0"0"-79,0 0 1,0 1 15,0-1-15,0 0 15,0 0-15,0 1-1,0-1 1,0 0-1</inkml:trace>
  <inkml:trace contextRef="#ctx0" brushRef="#br0" timeOffset="-143713.43">19699 14515 0,'30'0'78,"-1"0"-78,0 0 15,30 0 1,-30 0-16,0 0 16,0 0-1,1 0 1,-1 0 0,0 0-1,1 0-15,-1 0 16,0 0-16,0 0 15,1 0 1,28 0 0,-29 0-16,30 0 15,0 0-15,-1 0 16,-29 0-16,30 0 16,-1 0-16,-28 0 15,28 0-15,-29 0 16,1 0-16,-1 0 31</inkml:trace>
  <inkml:trace contextRef="#ctx0" brushRef="#br0" timeOffset="-78421.93">24148 14544 0,'30'0'47,"-1"0"-31,0 0-16,30 0 16,-1 0-16,-28 0 15,87 0-15,-88 0 16,30 0-16,-1 0 15,59 0-15,-29 0 16,-29 0 0,-1 0-16,-29 0 15,1 0-15,-1 0 16,0 0 15,0 0 16,1 0-31,-1 0 62,0 29-63,1-29 17,-1 0-17,0 0 17,0 0-17,1 0 16,-1 30-15,0-30 0,0 0-1,1 0-15,-1 0 16,0 0 0,0 0 15,1 0 63,-1 0-48,0 0-14</inkml:trace>
  <inkml:trace contextRef="#ctx0" brushRef="#br0" timeOffset="-29365.8">13699 5004 0,'29'0'94,"30"0"-78,-1 0-1,1 0-15,28 0 16,-57 0-16,-1 0 16,0 0-16,0 0 0,1 0 15,-1 0 48,0 0-32</inkml:trace>
  <inkml:trace contextRef="#ctx0" brushRef="#br0" timeOffset="-28134.87">16567 5502 0,'30'0'31,"28"0"-15,-29 0-1,1 0-15,28 0 16,1-29-16,-1 29 15,1 0 1,-1 0-16,1 0 16,-30 0-16,0 0 15,1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07T13:11:00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8225 3161 0,'0'-29'46,"29"29"-46,30 0 16,-30 0-16,30 0 16,-1 0-16,59 0 15,-87 29 1,-1-29 0,-29 29-16,29-29 15,0 29-15,-29 30 16,30-1-16,-30 1 15,29-1-15,-29 1 16,0-30-16,29 30 16,-29-30-16,0 0 15,0 1 17,0-1-17,0 0 1,0 0-1,0 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50D9-4DC8-4724-85ED-28FE10BC3051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B845-ECCF-46E0-BC15-9B76AFEA5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0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0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05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1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3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CF150-1572-446C-9E7C-C96625F5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456196-23E1-4406-9C4C-48780536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2CEF-770A-4923-B736-98FE545A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72810-4926-4E5C-A3A9-2210BAB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81F4D-73AF-48FF-87F4-C570A96D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5CCD-13F1-4B86-9CAF-7D18F26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C9A2B-49BF-4697-9BF2-D65AE77C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77A4-2993-4686-980E-E9E1F29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17A6-79DB-44E2-8F85-491FE937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A4AD-4543-44E0-B67A-9DB76D0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2A8BA2-DC06-4952-821C-0763D9D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ADA662-0220-4AE0-AAEF-20D47D60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9A2D0-4968-42B0-BE2C-20375BA2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BC30-D5CA-44F9-A6E5-BCF6588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3C867-01BD-48DC-B9C2-A749AAF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3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5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9F6B8-8285-447A-BD9E-57F8A66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96FDD-BEE6-47CA-AC64-4A12AC6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FA887-0B19-4263-ACA8-ED2912F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698F1-D15E-4B1B-B27C-50018DC4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4CDB8-3431-4CFD-B893-3DD71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5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1F985-F792-4270-B5B5-587D42F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85A07-355E-40A1-8A06-49DB950F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DD954-E702-41BD-9D1F-A0BE42E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33A0-24DA-4D34-B6F8-48B132E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90C35-C4FB-47C2-8D24-E128A8A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A3D9F-D346-4933-BB65-F09B41D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FF304-66F7-4B1B-BEDC-DE75DD73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4510E-19CC-4C3E-B95F-A810D9AC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AE08E5-B1AE-4667-9628-A9AC7DA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D373E-555F-4C6B-97FC-74FB027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78914-3A3F-45C2-8663-13860830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57442-1011-4876-AF1C-F4A5C6D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98B312-B146-45B8-A083-5800C33A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7B2A80-B76A-4F90-A583-A745CEA3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7A0C6F-E32C-45F0-9B51-EEA3B7CC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84C7D-6D47-4270-B0E4-75B3D67EB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155A-5EAF-4E27-94F3-9BC9BE4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C1E177-B673-48D9-AB5F-772FEEB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E93D5-C0C8-4303-91D0-30F5CBF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E4959-85EF-43EA-A8C4-3FA144E3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5553F-74A7-43D8-BDFD-25978F7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B2DDBF-236E-40B8-B8F8-6B16FA50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10E9B-2CCC-4B39-99F0-1A4CDFD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364DD-62FA-4D3D-979D-A06124F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766DAD-B473-47AD-8A6F-6642590B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91DA5-DFA8-41CC-9D8E-18D038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6D91-CF9C-4880-8971-D712E100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89C0-7D2F-44A3-AE62-E70CC240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16DE9-5761-4161-A547-8F6228F0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FFA02-E2EA-4E5B-8CD5-A97514F6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4E5EF-FB57-46A4-97CA-E3E4FE3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A324D-E413-4EC2-851A-3F18DF0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91B9A-A937-451F-B13A-BCB8C3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2A2B6D-2FC6-4F17-B9E2-7F05ED8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82A6E-95FB-4577-8A6C-DE49329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10701-E1F8-45DB-B78A-B665E5DC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B575-E7E4-402B-BCD8-157165E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B35E6-79D6-4FCF-B354-B2D982C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5CE24E-D446-44FB-82F9-80BDAEC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B2C202-D0D7-445C-A0B7-42C23830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69F1-BCF8-4C01-AF3A-DEBDCBBA3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41F-8393-49AA-B1FC-0D8A6604A49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6CAF9-3460-4182-8356-464E660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2235-97F7-456E-9412-E2CD983E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customXml" Target="../ink/ink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968945" y="1330080"/>
            <a:ext cx="10534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RecGURU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Adversarial Learning of Generalized User</a:t>
            </a: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Representations for Cross-Domain Recommendation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WSDM_2022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370525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12000" y="3123307"/>
            <a:ext cx="3004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Chenglin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University of Alberta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Edmonton, AB, Canada</a:t>
            </a:r>
            <a:endParaRPr lang="it-IT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836293" y="5479756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2021.12.7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6255885" y="6317255"/>
            <a:ext cx="525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Code:</a:t>
            </a:r>
            <a:r>
              <a:rPr lang="fr-FR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https://github.com/Chain123/RecGURU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F5E68F9-9020-4578-BEA4-9405E0E4ACE2}"/>
              </a:ext>
            </a:extLst>
          </p:cNvPr>
          <p:cNvSpPr txBox="1"/>
          <p:nvPr/>
        </p:nvSpPr>
        <p:spPr>
          <a:xfrm>
            <a:off x="2952424" y="3123307"/>
            <a:ext cx="3004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Mingjun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Zhao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University of Alberta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Edmonton, AB, Canada</a:t>
            </a:r>
            <a:endParaRPr lang="it-IT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CC91859-DA3F-4C31-ABD6-DC0957B80BED}"/>
              </a:ext>
            </a:extLst>
          </p:cNvPr>
          <p:cNvSpPr txBox="1"/>
          <p:nvPr/>
        </p:nvSpPr>
        <p:spPr>
          <a:xfrm>
            <a:off x="5877899" y="2951145"/>
            <a:ext cx="3124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Huanming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Zhang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Platform and Content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Group,Tencent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Shenzhen, China</a:t>
            </a:r>
            <a:endParaRPr lang="it-IT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E4BD6EF-2BAC-434A-806B-AFC72627399D}"/>
              </a:ext>
            </a:extLst>
          </p:cNvPr>
          <p:cNvSpPr txBox="1"/>
          <p:nvPr/>
        </p:nvSpPr>
        <p:spPr>
          <a:xfrm>
            <a:off x="8808702" y="3120781"/>
            <a:ext cx="3004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Chenyun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Yu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Sun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Yat-sen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University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Shenzhen, China</a:t>
            </a:r>
            <a:endParaRPr lang="it-IT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C049FE6-9092-4D1A-ADDA-788577F3730A}"/>
              </a:ext>
            </a:extLst>
          </p:cNvPr>
          <p:cNvSpPr txBox="1"/>
          <p:nvPr/>
        </p:nvSpPr>
        <p:spPr>
          <a:xfrm>
            <a:off x="21621" y="4226361"/>
            <a:ext cx="3004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Lei Cheng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Platform and Content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Group,Tencent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Shenzhen, China</a:t>
            </a:r>
            <a:endParaRPr lang="it-IT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9826421-F89D-4E84-9137-FB2BB4439BD1}"/>
              </a:ext>
            </a:extLst>
          </p:cNvPr>
          <p:cNvSpPr txBox="1"/>
          <p:nvPr/>
        </p:nvSpPr>
        <p:spPr>
          <a:xfrm>
            <a:off x="3136802" y="4252712"/>
            <a:ext cx="3004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Guoqiang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Shu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Platform and Content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Group,Tencent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Shenzhen, China</a:t>
            </a:r>
            <a:endParaRPr lang="it-IT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C83D9B9-1B25-4419-BAFF-91BD134283BD}"/>
              </a:ext>
            </a:extLst>
          </p:cNvPr>
          <p:cNvSpPr txBox="1"/>
          <p:nvPr/>
        </p:nvSpPr>
        <p:spPr>
          <a:xfrm>
            <a:off x="6150916" y="4252712"/>
            <a:ext cx="3124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Beibei Kong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Platform and Content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Group,Tencent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Shenzhen, China</a:t>
            </a:r>
            <a:endParaRPr lang="it-IT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866530C-A5F9-42EC-90AE-7E4544DEC6A0}"/>
              </a:ext>
            </a:extLst>
          </p:cNvPr>
          <p:cNvSpPr txBox="1"/>
          <p:nvPr/>
        </p:nvSpPr>
        <p:spPr>
          <a:xfrm>
            <a:off x="9002701" y="4406599"/>
            <a:ext cx="3004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Niu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University of Alberta</a:t>
            </a:r>
          </a:p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Edmonton, AB, Canada</a:t>
            </a:r>
            <a:endParaRPr lang="it-IT" altLang="zh-CN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231239-06E1-4055-A656-8462E9EAF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79" y="1780479"/>
            <a:ext cx="5791413" cy="26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4C0E4D-7332-474E-B806-DCBE8F811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05" y="1007614"/>
            <a:ext cx="10185646" cy="45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3909FD-DCC8-4B6E-896F-EA1398D7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84" y="1784412"/>
            <a:ext cx="9870877" cy="29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8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2A062B-E74F-44B5-A073-A4F1D0EA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639" y="1571427"/>
            <a:ext cx="6447397" cy="31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2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1.Background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41066" y="2822469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42136" y="3597666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497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Background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69F10B-3BF9-4167-8B81-DC5846B12418}"/>
              </a:ext>
            </a:extLst>
          </p:cNvPr>
          <p:cNvSpPr txBox="1"/>
          <p:nvPr/>
        </p:nvSpPr>
        <p:spPr>
          <a:xfrm>
            <a:off x="727705" y="1246151"/>
            <a:ext cx="1153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Task: Alleviating the data sparsity issue in sequential recommender systems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E3D669-BCBF-49C1-A24B-A6719605D718}"/>
              </a:ext>
            </a:extLst>
          </p:cNvPr>
          <p:cNvSpPr txBox="1"/>
          <p:nvPr/>
        </p:nvSpPr>
        <p:spPr>
          <a:xfrm>
            <a:off x="838200" y="1927324"/>
            <a:ext cx="9806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00"/>
                </a:solidFill>
                <a:latin typeface="LinLibertineT"/>
                <a:ea typeface="宋体" panose="02010600030101010101" pitchFamily="2" charset="-122"/>
              </a:rPr>
              <a:t>T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  <a:ea typeface="宋体" panose="02010600030101010101" pitchFamily="2" charset="-122"/>
              </a:rPr>
              <a:t>ransfer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learning.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0F7DD9F-0EE2-4544-B2F0-93FA626EE873}"/>
              </a:ext>
            </a:extLst>
          </p:cNvPr>
          <p:cNvSpPr txBox="1"/>
          <p:nvPr/>
        </p:nvSpPr>
        <p:spPr>
          <a:xfrm>
            <a:off x="1411549" y="2111990"/>
            <a:ext cx="9232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800" dirty="0">
              <a:solidFill>
                <a:srgbClr val="000000"/>
              </a:solidFill>
              <a:effectLst/>
              <a:latin typeface="LinLibertine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M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apping functions </a:t>
            </a: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: B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ased on data of the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LinLibertineT"/>
              </a:rPr>
              <a:t>overlapped users,</a:t>
            </a: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LinLibertineT"/>
                <a:ea typeface="宋体" panose="02010600030101010101" pitchFamily="2" charset="-122"/>
              </a:rPr>
              <a:t>m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  <a:ea typeface="宋体" panose="02010600030101010101" pitchFamily="2" charset="-122"/>
              </a:rPr>
              <a:t>apping user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representations from one domain to another.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172C78-47B4-469D-A642-1661F4F21510}"/>
              </a:ext>
            </a:extLst>
          </p:cNvPr>
          <p:cNvSpPr txBox="1"/>
          <p:nvPr/>
        </p:nvSpPr>
        <p:spPr>
          <a:xfrm>
            <a:off x="914400" y="3474336"/>
            <a:ext cx="73063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err="1">
                <a:solidFill>
                  <a:srgbClr val="000000"/>
                </a:solidFill>
                <a:effectLst/>
                <a:latin typeface="LinLibertineT"/>
              </a:rPr>
              <a:t>RecGURU</a:t>
            </a:r>
            <a:r>
              <a:rPr lang="en-US" altLang="zh-CN" dirty="0">
                <a:solidFill>
                  <a:srgbClr val="000000"/>
                </a:solidFill>
                <a:effectLst/>
                <a:latin typeface="LinLibertineT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000000"/>
              </a:solidFill>
              <a:effectLst/>
              <a:latin typeface="LinLibertine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effectLst/>
                <a:latin typeface="LinLibertineT"/>
              </a:rPr>
              <a:t>Generalized User Representation Unit (GURU).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000000"/>
              </a:solidFill>
              <a:effectLst/>
              <a:latin typeface="LinLibertine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P</a:t>
            </a:r>
            <a:r>
              <a:rPr lang="en-US" altLang="zh-CN" dirty="0">
                <a:solidFill>
                  <a:srgbClr val="000000"/>
                </a:solidFill>
                <a:effectLst/>
                <a:latin typeface="LinLibertineT"/>
              </a:rPr>
              <a:t>re-train the autoencoder.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A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dversarial learning phase.</a:t>
            </a:r>
            <a:endParaRPr lang="en-US" altLang="zh-CN" dirty="0">
              <a:solidFill>
                <a:srgbClr val="000000"/>
              </a:solidFill>
              <a:effectLst/>
              <a:latin typeface="LinLibertine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000000"/>
              </a:solidFill>
              <a:latin typeface="LinLibertine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0000"/>
                </a:solidFill>
                <a:effectLst/>
                <a:latin typeface="LinLibertineT"/>
              </a:rPr>
              <a:t>Cross-Domain Sequential Recommendation (</a:t>
            </a:r>
            <a:r>
              <a:rPr lang="en-US" altLang="zh-CN" dirty="0" err="1">
                <a:solidFill>
                  <a:srgbClr val="000000"/>
                </a:solidFill>
                <a:effectLst/>
                <a:latin typeface="LinLibertineT"/>
              </a:rPr>
              <a:t>CDSRec</a:t>
            </a:r>
            <a:r>
              <a:rPr lang="en-US" altLang="zh-CN" dirty="0">
                <a:solidFill>
                  <a:srgbClr val="000000"/>
                </a:solidFill>
                <a:effectLst/>
                <a:latin typeface="LinLibertineT"/>
              </a:rPr>
              <a:t>) unit.</a:t>
            </a:r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D91A87BB-751B-443F-8DF7-B7361259ADF1}"/>
                  </a:ext>
                </a:extLst>
              </p14:cNvPr>
              <p14:cNvContentPartPr/>
              <p14:nvPr/>
            </p14:nvContentPartPr>
            <p14:xfrm>
              <a:off x="1569960" y="1643400"/>
              <a:ext cx="6565320" cy="421452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D91A87BB-751B-443F-8DF7-B7361259AD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0600" y="1634040"/>
                <a:ext cx="6584040" cy="4233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0" y="583821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Over view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D0B9AE-BFAD-44E0-BF27-05E8B1EE6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50" y="1107041"/>
            <a:ext cx="10974300" cy="53697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0D49ADFD-24E1-443D-8EC0-BD0ED03DDAEC}"/>
                  </a:ext>
                </a:extLst>
              </p14:cNvPr>
              <p14:cNvContentPartPr/>
              <p14:nvPr/>
            </p14:nvContentPartPr>
            <p14:xfrm>
              <a:off x="1211760" y="1443240"/>
              <a:ext cx="8883720" cy="420372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0D49ADFD-24E1-443D-8EC0-BD0ED03DDA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2400" y="1433880"/>
                <a:ext cx="8902440" cy="42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E8BCB0E4-4899-469F-94BE-B1ED51901E99}"/>
                  </a:ext>
                </a:extLst>
              </p14:cNvPr>
              <p14:cNvContentPartPr/>
              <p14:nvPr/>
            </p14:nvContentPartPr>
            <p14:xfrm>
              <a:off x="2961000" y="1127520"/>
              <a:ext cx="200520" cy="24264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E8BCB0E4-4899-469F-94BE-B1ED51901E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1640" y="1118160"/>
                <a:ext cx="219240" cy="26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E7F2CBA-AC9C-47F4-977C-B8512570C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1" y="733049"/>
            <a:ext cx="11164858" cy="539190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D315136-F1CF-49DE-BE1A-6A8B877617BB}"/>
              </a:ext>
            </a:extLst>
          </p:cNvPr>
          <p:cNvSpPr txBox="1"/>
          <p:nvPr/>
        </p:nvSpPr>
        <p:spPr>
          <a:xfrm>
            <a:off x="513571" y="6124951"/>
            <a:ext cx="8853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2021_ACL_Effectively Leveraging Unlabeled Data via Adversarial.pptx</a:t>
            </a:r>
          </a:p>
        </p:txBody>
      </p:sp>
    </p:spTree>
    <p:extLst>
      <p:ext uri="{BB962C8B-B14F-4D97-AF65-F5344CB8AC3E}">
        <p14:creationId xmlns:p14="http://schemas.microsoft.com/office/powerpoint/2010/main" val="156936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10057" y="743945"/>
            <a:ext cx="6156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 Definition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BB76D68-7DF6-448C-8DC1-B0788542AAA8}"/>
              </a:ext>
            </a:extLst>
          </p:cNvPr>
          <p:cNvGrpSpPr/>
          <p:nvPr/>
        </p:nvGrpSpPr>
        <p:grpSpPr>
          <a:xfrm>
            <a:off x="488273" y="1765608"/>
            <a:ext cx="6143346" cy="1411368"/>
            <a:chOff x="523783" y="1286214"/>
            <a:chExt cx="6143346" cy="141136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08CB68-2464-4659-A3EE-A8B2F2145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288" y="1286214"/>
              <a:ext cx="1615518" cy="23697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7931593-A8A2-485C-ABCB-C8176D31A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4854" y="1313378"/>
              <a:ext cx="1518976" cy="2323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54C3185-BAB2-4B70-AB4A-13B02B008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0888" y="1642950"/>
              <a:ext cx="4261191" cy="215014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C757A87-03E8-4B39-A462-5E73321929DE}"/>
                </a:ext>
              </a:extLst>
            </p:cNvPr>
            <p:cNvGrpSpPr/>
            <p:nvPr/>
          </p:nvGrpSpPr>
          <p:grpSpPr>
            <a:xfrm>
              <a:off x="523783" y="1955148"/>
              <a:ext cx="6143346" cy="584775"/>
              <a:chOff x="577049" y="1884412"/>
              <a:chExt cx="6143346" cy="584775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08C484D-9BCC-4CB7-ADF8-0E6F9FD46F87}"/>
                  </a:ext>
                </a:extLst>
              </p:cNvPr>
              <p:cNvSpPr txBox="1"/>
              <p:nvPr/>
            </p:nvSpPr>
            <p:spPr>
              <a:xfrm>
                <a:off x="577049" y="1884412"/>
                <a:ext cx="614334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rgbClr val="000000"/>
                    </a:solidFill>
                    <a:effectLst/>
                    <a:latin typeface="LinLibertineT"/>
                  </a:rPr>
                  <a:t>For each user                                       </a:t>
                </a:r>
              </a:p>
              <a:p>
                <a:endParaRPr lang="zh-CN" altLang="en-US" sz="1600" dirty="0"/>
              </a:p>
            </p:txBody>
          </p:sp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8CAAE467-3456-4240-B73F-7AF8F8108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2583" y="1951566"/>
                <a:ext cx="1708484" cy="204245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E8DF23E-67C9-4268-BA73-EC6BBD75D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8722" y="1946195"/>
                <a:ext cx="1365877" cy="298149"/>
              </a:xfrm>
              <a:prstGeom prst="rect">
                <a:avLst/>
              </a:prstGeom>
            </p:spPr>
          </p:pic>
        </p:grp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A15D3B7-4B67-4105-9A45-2F1D218B4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0761" y="2356859"/>
              <a:ext cx="3195743" cy="340723"/>
            </a:xfrm>
            <a:prstGeom prst="rect">
              <a:avLst/>
            </a:prstGeom>
          </p:spPr>
        </p:pic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687866C8-ED88-4B86-BE11-111A7A2B717F}"/>
              </a:ext>
            </a:extLst>
          </p:cNvPr>
          <p:cNvSpPr txBox="1"/>
          <p:nvPr/>
        </p:nvSpPr>
        <p:spPr>
          <a:xfrm>
            <a:off x="390618" y="1235300"/>
            <a:ext cx="614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LinLibertineT"/>
              </a:rPr>
              <a:t>S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LinLibertineT"/>
              </a:rPr>
              <a:t>equential recommendation:</a:t>
            </a:r>
            <a:endParaRPr lang="zh-CN" altLang="en-US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2EE45BB-5BD4-4670-AAAA-03C67413639C}"/>
              </a:ext>
            </a:extLst>
          </p:cNvPr>
          <p:cNvSpPr txBox="1"/>
          <p:nvPr/>
        </p:nvSpPr>
        <p:spPr>
          <a:xfrm>
            <a:off x="426049" y="3666943"/>
            <a:ext cx="614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LinLibertineT"/>
              </a:rPr>
              <a:t>C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LinLibertineT"/>
              </a:rPr>
              <a:t>ross-domain scenarios:</a:t>
            </a:r>
            <a:endParaRPr lang="zh-CN" altLang="en-US" b="1" dirty="0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D6AA9A87-6F99-46D4-B4FF-84E8D78B7C28}"/>
              </a:ext>
            </a:extLst>
          </p:cNvPr>
          <p:cNvGrpSpPr/>
          <p:nvPr/>
        </p:nvGrpSpPr>
        <p:grpSpPr>
          <a:xfrm>
            <a:off x="488273" y="4272477"/>
            <a:ext cx="6143346" cy="1824441"/>
            <a:chOff x="488273" y="3632466"/>
            <a:chExt cx="6143346" cy="1824441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F7759D99-08AE-4395-8ECD-A078871A865C}"/>
                </a:ext>
              </a:extLst>
            </p:cNvPr>
            <p:cNvGrpSpPr/>
            <p:nvPr/>
          </p:nvGrpSpPr>
          <p:grpSpPr>
            <a:xfrm>
              <a:off x="488273" y="4001798"/>
              <a:ext cx="6143346" cy="1455109"/>
              <a:chOff x="488273" y="3753861"/>
              <a:chExt cx="6143346" cy="1455109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758E169A-2003-4BEC-983A-5EF1C2AD25E5}"/>
                  </a:ext>
                </a:extLst>
              </p:cNvPr>
              <p:cNvGrpSpPr/>
              <p:nvPr/>
            </p:nvGrpSpPr>
            <p:grpSpPr>
              <a:xfrm>
                <a:off x="488273" y="3753861"/>
                <a:ext cx="6143346" cy="923330"/>
                <a:chOff x="488273" y="3753861"/>
                <a:chExt cx="6143346" cy="923330"/>
              </a:xfrm>
            </p:grpSpPr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84C65539-A99B-4DBB-9810-B011EE7B35A7}"/>
                    </a:ext>
                  </a:extLst>
                </p:cNvPr>
                <p:cNvSpPr txBox="1"/>
                <p:nvPr/>
              </p:nvSpPr>
              <p:spPr>
                <a:xfrm>
                  <a:off x="488273" y="3753861"/>
                  <a:ext cx="6143346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0000"/>
                      </a:solidFill>
                      <a:latin typeface="LinLibertineT"/>
                    </a:rPr>
                    <a:t>For next item recommendation </a:t>
                  </a:r>
                  <a:r>
                    <a:rPr lang="en-US" altLang="zh-CN" sz="1800" dirty="0">
                      <a:solidFill>
                        <a:srgbClr val="000000"/>
                      </a:solidFill>
                      <a:effectLst/>
                      <a:latin typeface="LinLibertineT"/>
                    </a:rPr>
                    <a:t>in domain      </a:t>
                  </a:r>
                  <a:r>
                    <a:rPr lang="zh-CN" altLang="en-US" sz="1800" dirty="0">
                      <a:solidFill>
                        <a:srgbClr val="000000"/>
                      </a:solidFill>
                      <a:effectLst/>
                      <a:latin typeface="LinLibertineT"/>
                    </a:rPr>
                    <a:t>，</a:t>
                  </a:r>
                  <a:endParaRPr lang="en-US" altLang="zh-CN" sz="1800" dirty="0">
                    <a:solidFill>
                      <a:srgbClr val="000000"/>
                    </a:solidFill>
                    <a:effectLst/>
                    <a:latin typeface="LinLibertineT"/>
                  </a:endParaRPr>
                </a:p>
                <a:p>
                  <a:r>
                    <a:rPr lang="en-US" altLang="zh-CN" sz="1800" dirty="0">
                      <a:solidFill>
                        <a:srgbClr val="000000"/>
                      </a:solidFill>
                      <a:effectLst/>
                      <a:latin typeface="LinLibertineT"/>
                    </a:rPr>
                    <a:t>given the behavior sequences</a:t>
                  </a:r>
                  <a:r>
                    <a:rPr lang="ko-KR" altLang="en-US" i="1" dirty="0">
                      <a:solidFill>
                        <a:srgbClr val="000000"/>
                      </a:solidFill>
                      <a:latin typeface="LibertineMathMI"/>
                    </a:rPr>
                    <a:t>     </a:t>
                  </a:r>
                  <a:r>
                    <a:rPr lang="ko-KR" altLang="en-US" sz="1800" i="1" dirty="0">
                      <a:solidFill>
                        <a:srgbClr val="000000"/>
                      </a:solidFill>
                      <a:effectLst/>
                      <a:latin typeface="LibertineMathMI7"/>
                    </a:rPr>
                    <a:t>   </a:t>
                  </a:r>
                  <a:r>
                    <a:rPr lang="en-US" altLang="zh-CN" sz="1800" dirty="0">
                      <a:solidFill>
                        <a:srgbClr val="000000"/>
                      </a:solidFill>
                      <a:effectLst/>
                      <a:latin typeface="LinLibertineT"/>
                    </a:rPr>
                    <a:t>and </a:t>
                  </a:r>
                  <a:endParaRPr lang="en-US" altLang="ko-KR" i="1" dirty="0"/>
                </a:p>
                <a:p>
                  <a:r>
                    <a:rPr lang="en-US" altLang="zh-CN" sz="1800" dirty="0">
                      <a:solidFill>
                        <a:srgbClr val="000000"/>
                      </a:solidFill>
                      <a:effectLst/>
                      <a:latin typeface="LinLibertineT"/>
                    </a:rPr>
                    <a:t>in domains      and   </a:t>
                  </a:r>
                  <a:r>
                    <a:rPr lang="ko-KR" altLang="en-US" i="1" dirty="0">
                      <a:solidFill>
                        <a:srgbClr val="000000"/>
                      </a:solidFill>
                      <a:latin typeface="LibertineMathMI"/>
                    </a:rPr>
                    <a:t>  </a:t>
                  </a:r>
                  <a:r>
                    <a:rPr lang="en-US" altLang="ko-KR" sz="1800" dirty="0">
                      <a:solidFill>
                        <a:srgbClr val="000000"/>
                      </a:solidFill>
                      <a:effectLst/>
                      <a:latin typeface="LinLibertineT"/>
                    </a:rPr>
                    <a:t>:</a:t>
                  </a:r>
                  <a:endParaRPr lang="zh-CN" altLang="en-US" dirty="0"/>
                </a:p>
              </p:txBody>
            </p:sp>
            <p:pic>
              <p:nvPicPr>
                <p:cNvPr id="31" name="图片 30">
                  <a:extLst>
                    <a:ext uri="{FF2B5EF4-FFF2-40B4-BE49-F238E27FC236}">
                      <a16:creationId xmlns:a16="http://schemas.microsoft.com/office/drawing/2014/main" id="{D57B20F7-801C-4BA8-9FDD-EC4988464A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14293" y="3840116"/>
                  <a:ext cx="190872" cy="196101"/>
                </a:xfrm>
                <a:prstGeom prst="rect">
                  <a:avLst/>
                </a:prstGeom>
              </p:spPr>
            </p:pic>
            <p:pic>
              <p:nvPicPr>
                <p:cNvPr id="36" name="图片 35">
                  <a:extLst>
                    <a:ext uri="{FF2B5EF4-FFF2-40B4-BE49-F238E27FC236}">
                      <a16:creationId xmlns:a16="http://schemas.microsoft.com/office/drawing/2014/main" id="{3B940871-959D-4A9A-9F1D-CB467E57B8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35273" y="4036217"/>
                  <a:ext cx="249345" cy="303550"/>
                </a:xfrm>
                <a:prstGeom prst="rect">
                  <a:avLst/>
                </a:prstGeom>
              </p:spPr>
            </p:pic>
            <p:pic>
              <p:nvPicPr>
                <p:cNvPr id="43" name="图片 42">
                  <a:extLst>
                    <a:ext uri="{FF2B5EF4-FFF2-40B4-BE49-F238E27FC236}">
                      <a16:creationId xmlns:a16="http://schemas.microsoft.com/office/drawing/2014/main" id="{D8C2CC8F-8E32-46CF-8043-EEC349BDE3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42884" y="3992523"/>
                  <a:ext cx="230122" cy="369332"/>
                </a:xfrm>
                <a:prstGeom prst="rect">
                  <a:avLst/>
                </a:prstGeom>
              </p:spPr>
            </p:pic>
            <p:pic>
              <p:nvPicPr>
                <p:cNvPr id="47" name="图片 46">
                  <a:extLst>
                    <a:ext uri="{FF2B5EF4-FFF2-40B4-BE49-F238E27FC236}">
                      <a16:creationId xmlns:a16="http://schemas.microsoft.com/office/drawing/2014/main" id="{6130F7A8-6F0A-41ED-8D0D-0B795A227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08114" y="4361855"/>
                  <a:ext cx="198790" cy="222177"/>
                </a:xfrm>
                <a:prstGeom prst="rect">
                  <a:avLst/>
                </a:prstGeom>
              </p:spPr>
            </p:pic>
            <p:pic>
              <p:nvPicPr>
                <p:cNvPr id="51" name="图片 50">
                  <a:extLst>
                    <a:ext uri="{FF2B5EF4-FFF2-40B4-BE49-F238E27FC236}">
                      <a16:creationId xmlns:a16="http://schemas.microsoft.com/office/drawing/2014/main" id="{F07F7A0B-E3EA-403F-99B5-0B2C812171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58371" y="4383365"/>
                  <a:ext cx="190872" cy="196101"/>
                </a:xfrm>
                <a:prstGeom prst="rect">
                  <a:avLst/>
                </a:prstGeom>
              </p:spPr>
            </p:pic>
          </p:grpSp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66BC19CB-D33B-4820-B7D9-14690D563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8273" y="4836478"/>
                <a:ext cx="3472062" cy="372492"/>
              </a:xfrm>
              <a:prstGeom prst="rect">
                <a:avLst/>
              </a:prstGeom>
            </p:spPr>
          </p:pic>
        </p:grp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5D2BF3F6-FE33-41E2-B9B4-A0DFCB2764DA}"/>
                </a:ext>
              </a:extLst>
            </p:cNvPr>
            <p:cNvSpPr txBox="1"/>
            <p:nvPr/>
          </p:nvSpPr>
          <p:spPr>
            <a:xfrm>
              <a:off x="488273" y="3632466"/>
              <a:ext cx="61433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800" dirty="0">
                  <a:solidFill>
                    <a:srgbClr val="000000"/>
                  </a:solidFill>
                  <a:effectLst/>
                  <a:latin typeface="LinLibertineT"/>
                </a:rPr>
                <a:t>Overlapped users</a:t>
              </a:r>
              <a:endParaRPr lang="zh-CN" altLang="en-US" dirty="0"/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34D02A8B-6B4B-4ACC-86CA-182ED750C5D2}"/>
              </a:ext>
            </a:extLst>
          </p:cNvPr>
          <p:cNvGrpSpPr/>
          <p:nvPr/>
        </p:nvGrpSpPr>
        <p:grpSpPr>
          <a:xfrm>
            <a:off x="6435692" y="2513478"/>
            <a:ext cx="6143346" cy="1971712"/>
            <a:chOff x="6196613" y="755217"/>
            <a:chExt cx="6143346" cy="1971712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A317173D-BD8B-46CC-801F-7E9E2D386DDB}"/>
                </a:ext>
              </a:extLst>
            </p:cNvPr>
            <p:cNvGrpSpPr/>
            <p:nvPr/>
          </p:nvGrpSpPr>
          <p:grpSpPr>
            <a:xfrm>
              <a:off x="6196613" y="755217"/>
              <a:ext cx="6143346" cy="869929"/>
              <a:chOff x="488272" y="5561770"/>
              <a:chExt cx="6143346" cy="869929"/>
            </a:xfrm>
          </p:grpSpPr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85D663B8-7E5A-4C37-90E8-F28B3347E094}"/>
                  </a:ext>
                </a:extLst>
              </p:cNvPr>
              <p:cNvSpPr txBox="1"/>
              <p:nvPr/>
            </p:nvSpPr>
            <p:spPr>
              <a:xfrm>
                <a:off x="488272" y="5561770"/>
                <a:ext cx="61433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000000"/>
                    </a:solidFill>
                    <a:latin typeface="LinLibertineT"/>
                  </a:rPr>
                  <a:t>Non-o</a:t>
                </a:r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LinLibertineT"/>
                  </a:rPr>
                  <a:t>verlapped users</a:t>
                </a:r>
                <a:endParaRPr lang="zh-CN" altLang="en-US" dirty="0"/>
              </a:p>
            </p:txBody>
          </p:sp>
          <p:pic>
            <p:nvPicPr>
              <p:cNvPr id="59" name="图片 58">
                <a:extLst>
                  <a:ext uri="{FF2B5EF4-FFF2-40B4-BE49-F238E27FC236}">
                    <a16:creationId xmlns:a16="http://schemas.microsoft.com/office/drawing/2014/main" id="{79087CF9-F439-4968-88B2-C250964FB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2778" y="6062367"/>
                <a:ext cx="3589280" cy="369332"/>
              </a:xfrm>
              <a:prstGeom prst="rect">
                <a:avLst/>
              </a:prstGeom>
            </p:spPr>
          </p:pic>
        </p:grpSp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1E114D9B-1A5F-4239-BEEB-DE64031BC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21119" y="1664420"/>
              <a:ext cx="5338439" cy="575795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ADFE004A-6421-4127-91CE-3245B7CCB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321119" y="2286762"/>
              <a:ext cx="5459767" cy="440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6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10057" y="743945"/>
            <a:ext cx="6156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Pre-train the autoencoder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59FE70BD-D6C7-4701-978E-1CB4676A1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17" y="718763"/>
            <a:ext cx="4784446" cy="23410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2945F08-7179-44A3-8EBF-2569D894C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60" y="3324882"/>
            <a:ext cx="5401530" cy="29529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9DD720-A0B9-48CE-B74E-E53EA2519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74" y="1379526"/>
            <a:ext cx="4731798" cy="101949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A5F1469-62DA-4792-A702-56D4E0F279FD}"/>
              </a:ext>
            </a:extLst>
          </p:cNvPr>
          <p:cNvSpPr/>
          <p:nvPr/>
        </p:nvSpPr>
        <p:spPr>
          <a:xfrm>
            <a:off x="7093258" y="1702428"/>
            <a:ext cx="1802167" cy="9736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FCF3243-0881-4896-B492-7A66D6F49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38" y="2615120"/>
            <a:ext cx="5046453" cy="8893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00E3C7-B91E-44AF-886B-FB2153C51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329" y="3834003"/>
            <a:ext cx="3996361" cy="96737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78B3191-1FDD-4A48-A039-238D481CFE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638" y="4975519"/>
            <a:ext cx="4955964" cy="11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6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0" y="637494"/>
            <a:ext cx="7933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Adversarial learning (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Generalizing User Representation Across Domains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59FE70BD-D6C7-4701-978E-1CB4676A1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304" y="1009866"/>
            <a:ext cx="4784446" cy="234102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A5F1469-62DA-4792-A702-56D4E0F279FD}"/>
              </a:ext>
            </a:extLst>
          </p:cNvPr>
          <p:cNvSpPr/>
          <p:nvPr/>
        </p:nvSpPr>
        <p:spPr>
          <a:xfrm>
            <a:off x="9019713" y="1970844"/>
            <a:ext cx="1453824" cy="10110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1C069A1-C6D3-4881-A48F-1AD925D9F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47" y="1511423"/>
            <a:ext cx="5195199" cy="166789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D40DD96-34C6-4AD2-A221-73B120B56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74" y="3350890"/>
            <a:ext cx="5016502" cy="134777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1650AD0-C4B4-4F48-A7DF-554F1559D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155" y="4999591"/>
            <a:ext cx="4332921" cy="48794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9C4B93C-B157-4253-A47D-925A6F54C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2023" y="3530181"/>
            <a:ext cx="4003008" cy="26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0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0" y="637494"/>
            <a:ext cx="7933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Cross-domain Sequential Recommendation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59FE70BD-D6C7-4701-978E-1CB4676A1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304" y="1009866"/>
            <a:ext cx="4784446" cy="234102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A5F1469-62DA-4792-A702-56D4E0F279FD}"/>
              </a:ext>
            </a:extLst>
          </p:cNvPr>
          <p:cNvSpPr/>
          <p:nvPr/>
        </p:nvSpPr>
        <p:spPr>
          <a:xfrm>
            <a:off x="9481351" y="1100831"/>
            <a:ext cx="1047566" cy="8522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686744-80B6-4CA5-BB3F-23446267C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03" y="1114640"/>
            <a:ext cx="5534056" cy="14163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00008B2-C392-4E35-A848-013791B35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91" y="2564926"/>
            <a:ext cx="5471912" cy="51772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A43B54B-F721-4D3D-9AFB-12E4A900F1E4}"/>
              </a:ext>
            </a:extLst>
          </p:cNvPr>
          <p:cNvSpPr txBox="1"/>
          <p:nvPr/>
        </p:nvSpPr>
        <p:spPr>
          <a:xfrm>
            <a:off x="197651" y="3116561"/>
            <a:ext cx="6178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LinLibertineT"/>
              </a:rPr>
              <a:t>P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reference scores: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2561A3A-A42E-4BEE-A384-43C4A102B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88" y="3524875"/>
            <a:ext cx="4377027" cy="40634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234420-7A6C-4CAC-BB47-1AD6F8A66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476" y="4026656"/>
            <a:ext cx="5203741" cy="870618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DC9E549C-EC98-4A2D-B033-F8636E61EA9B}"/>
              </a:ext>
            </a:extLst>
          </p:cNvPr>
          <p:cNvSpPr txBox="1"/>
          <p:nvPr/>
        </p:nvSpPr>
        <p:spPr>
          <a:xfrm>
            <a:off x="124803" y="4919932"/>
            <a:ext cx="6178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  <a:ea typeface="宋体" panose="02010600030101010101" pitchFamily="2" charset="-122"/>
              </a:rPr>
              <a:t>Bayesian Personalized Ranking (BPR) loss: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923F4D4-8804-4F70-91D6-82F8E2F55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60" y="5365258"/>
            <a:ext cx="5203741" cy="131488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303E5EF-03B5-4B71-8715-4C3807F14390}"/>
              </a:ext>
            </a:extLst>
          </p:cNvPr>
          <p:cNvSpPr/>
          <p:nvPr/>
        </p:nvSpPr>
        <p:spPr>
          <a:xfrm>
            <a:off x="8762260" y="1114640"/>
            <a:ext cx="719091" cy="5188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EBDB25-8900-4282-856F-94F81B191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7723" y="3723262"/>
            <a:ext cx="5148163" cy="25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8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8269</TotalTime>
  <Words>316</Words>
  <Application>Microsoft Office PowerPoint</Application>
  <PresentationFormat>宽屏</PresentationFormat>
  <Paragraphs>87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LibertineMathMI</vt:lpstr>
      <vt:lpstr>LibertineMathMI7</vt:lpstr>
      <vt:lpstr>LinLibertineT</vt:lpstr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Background</vt:lpstr>
      <vt:lpstr>Method</vt:lpstr>
      <vt:lpstr>PowerPoint 演示文稿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D L.L</cp:lastModifiedBy>
  <cp:revision>207</cp:revision>
  <dcterms:created xsi:type="dcterms:W3CDTF">2020-10-25T05:52:47Z</dcterms:created>
  <dcterms:modified xsi:type="dcterms:W3CDTF">2021-12-07T13:43:28Z</dcterms:modified>
</cp:coreProperties>
</file>